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0"/>
  </p:notesMasterIdLst>
  <p:sldIdLst>
    <p:sldId id="256" r:id="rId2"/>
    <p:sldId id="301" r:id="rId3"/>
    <p:sldId id="259" r:id="rId4"/>
    <p:sldId id="260" r:id="rId5"/>
    <p:sldId id="261" r:id="rId6"/>
    <p:sldId id="302" r:id="rId7"/>
    <p:sldId id="26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3" r:id="rId16"/>
    <p:sldId id="314" r:id="rId17"/>
    <p:sldId id="316" r:id="rId18"/>
    <p:sldId id="315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swald" pitchFamily="2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A47"/>
    <a:srgbClr val="002060"/>
    <a:srgbClr val="0D46A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54C621-9927-4657-89B9-01A0C266D210}">
  <a:tblStyle styleId="{E754C621-9927-4657-89B9-01A0C266D2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340E65-4E6C-43FC-9787-E08FFF63FB95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FC78A532-928C-4B24-9032-E7291A557287}">
      <dgm:prSet/>
      <dgm:spPr/>
      <dgm:t>
        <a:bodyPr/>
        <a:lstStyle/>
        <a:p>
          <a:r>
            <a:rPr lang="pt-BR" dirty="0"/>
            <a:t>Home</a:t>
          </a:r>
        </a:p>
      </dgm:t>
    </dgm:pt>
    <dgm:pt modelId="{F138D1BB-C150-4F60-A3A1-FFA8EF054A98}" type="parTrans" cxnId="{958CE5C8-0BD4-47FF-A21A-DA5EC06BEBB2}">
      <dgm:prSet/>
      <dgm:spPr/>
      <dgm:t>
        <a:bodyPr/>
        <a:lstStyle/>
        <a:p>
          <a:endParaRPr lang="pt-BR"/>
        </a:p>
      </dgm:t>
    </dgm:pt>
    <dgm:pt modelId="{CB45CDE9-F00E-4873-B272-8CF097B0ACCC}" type="sibTrans" cxnId="{958CE5C8-0BD4-47FF-A21A-DA5EC06BEBB2}">
      <dgm:prSet/>
      <dgm:spPr/>
      <dgm:t>
        <a:bodyPr/>
        <a:lstStyle/>
        <a:p>
          <a:endParaRPr lang="pt-BR"/>
        </a:p>
      </dgm:t>
    </dgm:pt>
    <dgm:pt modelId="{0D1AC464-A7EF-4C68-ADF4-549CB81D547A}" type="pres">
      <dgm:prSet presAssocID="{BB340E65-4E6C-43FC-9787-E08FFF63FB95}" presName="Name0" presStyleCnt="0">
        <dgm:presLayoutVars>
          <dgm:dir/>
          <dgm:animLvl val="lvl"/>
          <dgm:resizeHandles val="exact"/>
        </dgm:presLayoutVars>
      </dgm:prSet>
      <dgm:spPr/>
    </dgm:pt>
    <dgm:pt modelId="{56D95E52-1A62-4351-9565-58A76193B75D}" type="pres">
      <dgm:prSet presAssocID="{BB340E65-4E6C-43FC-9787-E08FFF63FB95}" presName="dummy" presStyleCnt="0"/>
      <dgm:spPr/>
    </dgm:pt>
    <dgm:pt modelId="{5FDFEB5B-29E3-4667-8A9E-5099B4A9E10C}" type="pres">
      <dgm:prSet presAssocID="{BB340E65-4E6C-43FC-9787-E08FFF63FB95}" presName="linH" presStyleCnt="0"/>
      <dgm:spPr/>
    </dgm:pt>
    <dgm:pt modelId="{13F6C2B6-A876-407F-A03A-89F36A6C2C12}" type="pres">
      <dgm:prSet presAssocID="{BB340E65-4E6C-43FC-9787-E08FFF63FB95}" presName="padding1" presStyleCnt="0"/>
      <dgm:spPr/>
    </dgm:pt>
    <dgm:pt modelId="{60426CEF-6969-4E89-BA85-B3D11D97F34C}" type="pres">
      <dgm:prSet presAssocID="{FC78A532-928C-4B24-9032-E7291A557287}" presName="linV" presStyleCnt="0"/>
      <dgm:spPr/>
    </dgm:pt>
    <dgm:pt modelId="{D3DFFE9B-63A6-49F0-840E-303486E06DAD}" type="pres">
      <dgm:prSet presAssocID="{FC78A532-928C-4B24-9032-E7291A557287}" presName="spVertical1" presStyleCnt="0"/>
      <dgm:spPr/>
    </dgm:pt>
    <dgm:pt modelId="{39932622-D6D1-48A1-888D-0EA991FA0691}" type="pres">
      <dgm:prSet presAssocID="{FC78A532-928C-4B24-9032-E7291A557287}" presName="parTx" presStyleLbl="revTx" presStyleIdx="0" presStyleCnt="1" custLinFactNeighborX="-8383" custLinFactNeighborY="5474">
        <dgm:presLayoutVars>
          <dgm:chMax val="0"/>
          <dgm:chPref val="0"/>
          <dgm:bulletEnabled val="1"/>
        </dgm:presLayoutVars>
      </dgm:prSet>
      <dgm:spPr/>
    </dgm:pt>
    <dgm:pt modelId="{6B27F939-5A96-42BB-8274-5E22B317651D}" type="pres">
      <dgm:prSet presAssocID="{FC78A532-928C-4B24-9032-E7291A557287}" presName="spVertical2" presStyleCnt="0"/>
      <dgm:spPr/>
    </dgm:pt>
    <dgm:pt modelId="{027435B8-7AF0-4B80-BCE4-18485F5A6385}" type="pres">
      <dgm:prSet presAssocID="{FC78A532-928C-4B24-9032-E7291A557287}" presName="spVertical3" presStyleCnt="0"/>
      <dgm:spPr/>
    </dgm:pt>
    <dgm:pt modelId="{69BD51F1-A581-45DB-A34A-100E419A30B2}" type="pres">
      <dgm:prSet presAssocID="{BB340E65-4E6C-43FC-9787-E08FFF63FB95}" presName="padding2" presStyleCnt="0"/>
      <dgm:spPr/>
    </dgm:pt>
    <dgm:pt modelId="{C37E82D2-54C6-4977-9D12-B614B2BC1087}" type="pres">
      <dgm:prSet presAssocID="{BB340E65-4E6C-43FC-9787-E08FFF63FB95}" presName="negArrow" presStyleCnt="0"/>
      <dgm:spPr/>
    </dgm:pt>
    <dgm:pt modelId="{B8F570F0-B132-4CC1-A0C5-D949FF8A2C4F}" type="pres">
      <dgm:prSet presAssocID="{BB340E65-4E6C-43FC-9787-E08FFF63FB95}" presName="backgroundArrow" presStyleLbl="node1" presStyleIdx="0" presStyleCnt="1" custLinFactNeighborX="28797" custLinFactNeighborY="-20458"/>
      <dgm:spPr>
        <a:solidFill>
          <a:schemeClr val="accent1">
            <a:hueOff val="0"/>
            <a:satOff val="0"/>
            <a:lumOff val="0"/>
          </a:schemeClr>
        </a:solidFill>
      </dgm:spPr>
    </dgm:pt>
  </dgm:ptLst>
  <dgm:cxnLst>
    <dgm:cxn modelId="{13467F3C-325E-4050-98CA-76477401E4AE}" type="presOf" srcId="{FC78A532-928C-4B24-9032-E7291A557287}" destId="{39932622-D6D1-48A1-888D-0EA991FA0691}" srcOrd="0" destOrd="0" presId="urn:microsoft.com/office/officeart/2005/8/layout/hProcess3"/>
    <dgm:cxn modelId="{D01886B2-0F64-433A-B538-CB546B39074A}" type="presOf" srcId="{BB340E65-4E6C-43FC-9787-E08FFF63FB95}" destId="{0D1AC464-A7EF-4C68-ADF4-549CB81D547A}" srcOrd="0" destOrd="0" presId="urn:microsoft.com/office/officeart/2005/8/layout/hProcess3"/>
    <dgm:cxn modelId="{958CE5C8-0BD4-47FF-A21A-DA5EC06BEBB2}" srcId="{BB340E65-4E6C-43FC-9787-E08FFF63FB95}" destId="{FC78A532-928C-4B24-9032-E7291A557287}" srcOrd="0" destOrd="0" parTransId="{F138D1BB-C150-4F60-A3A1-FFA8EF054A98}" sibTransId="{CB45CDE9-F00E-4873-B272-8CF097B0ACCC}"/>
    <dgm:cxn modelId="{92288801-68EC-4AFE-BD3F-44AF18890C2B}" type="presParOf" srcId="{0D1AC464-A7EF-4C68-ADF4-549CB81D547A}" destId="{56D95E52-1A62-4351-9565-58A76193B75D}" srcOrd="0" destOrd="0" presId="urn:microsoft.com/office/officeart/2005/8/layout/hProcess3"/>
    <dgm:cxn modelId="{89A0B498-C51B-46B2-AEEA-02F0214C456B}" type="presParOf" srcId="{0D1AC464-A7EF-4C68-ADF4-549CB81D547A}" destId="{5FDFEB5B-29E3-4667-8A9E-5099B4A9E10C}" srcOrd="1" destOrd="0" presId="urn:microsoft.com/office/officeart/2005/8/layout/hProcess3"/>
    <dgm:cxn modelId="{5F86E160-5582-4BBE-AC19-38524E86E7B0}" type="presParOf" srcId="{5FDFEB5B-29E3-4667-8A9E-5099B4A9E10C}" destId="{13F6C2B6-A876-407F-A03A-89F36A6C2C12}" srcOrd="0" destOrd="0" presId="urn:microsoft.com/office/officeart/2005/8/layout/hProcess3"/>
    <dgm:cxn modelId="{C4C55D0E-DE32-4FB5-BB72-43021F6BB705}" type="presParOf" srcId="{5FDFEB5B-29E3-4667-8A9E-5099B4A9E10C}" destId="{60426CEF-6969-4E89-BA85-B3D11D97F34C}" srcOrd="1" destOrd="0" presId="urn:microsoft.com/office/officeart/2005/8/layout/hProcess3"/>
    <dgm:cxn modelId="{611185CD-89D8-4ADD-88A3-6162EEDAA8A6}" type="presParOf" srcId="{60426CEF-6969-4E89-BA85-B3D11D97F34C}" destId="{D3DFFE9B-63A6-49F0-840E-303486E06DAD}" srcOrd="0" destOrd="0" presId="urn:microsoft.com/office/officeart/2005/8/layout/hProcess3"/>
    <dgm:cxn modelId="{F39722D2-C1A2-47AF-8D3D-C14518285156}" type="presParOf" srcId="{60426CEF-6969-4E89-BA85-B3D11D97F34C}" destId="{39932622-D6D1-48A1-888D-0EA991FA0691}" srcOrd="1" destOrd="0" presId="urn:microsoft.com/office/officeart/2005/8/layout/hProcess3"/>
    <dgm:cxn modelId="{2533BDE7-5D2E-434B-94E4-421F04BEA781}" type="presParOf" srcId="{60426CEF-6969-4E89-BA85-B3D11D97F34C}" destId="{6B27F939-5A96-42BB-8274-5E22B317651D}" srcOrd="2" destOrd="0" presId="urn:microsoft.com/office/officeart/2005/8/layout/hProcess3"/>
    <dgm:cxn modelId="{385F6DCB-D05E-4EB1-A081-62EC435DBF7A}" type="presParOf" srcId="{60426CEF-6969-4E89-BA85-B3D11D97F34C}" destId="{027435B8-7AF0-4B80-BCE4-18485F5A6385}" srcOrd="3" destOrd="0" presId="urn:microsoft.com/office/officeart/2005/8/layout/hProcess3"/>
    <dgm:cxn modelId="{A543529D-7CA6-4B75-904C-AE5186595BBE}" type="presParOf" srcId="{5FDFEB5B-29E3-4667-8A9E-5099B4A9E10C}" destId="{69BD51F1-A581-45DB-A34A-100E419A30B2}" srcOrd="2" destOrd="0" presId="urn:microsoft.com/office/officeart/2005/8/layout/hProcess3"/>
    <dgm:cxn modelId="{04507218-4CC1-4CE0-8A8A-C1351B872104}" type="presParOf" srcId="{5FDFEB5B-29E3-4667-8A9E-5099B4A9E10C}" destId="{C37E82D2-54C6-4977-9D12-B614B2BC1087}" srcOrd="3" destOrd="0" presId="urn:microsoft.com/office/officeart/2005/8/layout/hProcess3"/>
    <dgm:cxn modelId="{BE119041-4730-4849-8B0D-94BE2BA869BF}" type="presParOf" srcId="{5FDFEB5B-29E3-4667-8A9E-5099B4A9E10C}" destId="{B8F570F0-B132-4CC1-A0C5-D949FF8A2C4F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340E65-4E6C-43FC-9787-E08FFF63FB95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FC78A532-928C-4B24-9032-E7291A557287}">
      <dgm:prSet/>
      <dgm:spPr/>
      <dgm:t>
        <a:bodyPr/>
        <a:lstStyle/>
        <a:p>
          <a:r>
            <a:rPr lang="pt-BR" dirty="0"/>
            <a:t>Login</a:t>
          </a:r>
        </a:p>
      </dgm:t>
    </dgm:pt>
    <dgm:pt modelId="{F138D1BB-C150-4F60-A3A1-FFA8EF054A98}" type="parTrans" cxnId="{958CE5C8-0BD4-47FF-A21A-DA5EC06BEBB2}">
      <dgm:prSet/>
      <dgm:spPr/>
      <dgm:t>
        <a:bodyPr/>
        <a:lstStyle/>
        <a:p>
          <a:endParaRPr lang="pt-BR"/>
        </a:p>
      </dgm:t>
    </dgm:pt>
    <dgm:pt modelId="{CB45CDE9-F00E-4873-B272-8CF097B0ACCC}" type="sibTrans" cxnId="{958CE5C8-0BD4-47FF-A21A-DA5EC06BEBB2}">
      <dgm:prSet/>
      <dgm:spPr/>
      <dgm:t>
        <a:bodyPr/>
        <a:lstStyle/>
        <a:p>
          <a:endParaRPr lang="pt-BR"/>
        </a:p>
      </dgm:t>
    </dgm:pt>
    <dgm:pt modelId="{0D1AC464-A7EF-4C68-ADF4-549CB81D547A}" type="pres">
      <dgm:prSet presAssocID="{BB340E65-4E6C-43FC-9787-E08FFF63FB95}" presName="Name0" presStyleCnt="0">
        <dgm:presLayoutVars>
          <dgm:dir/>
          <dgm:animLvl val="lvl"/>
          <dgm:resizeHandles val="exact"/>
        </dgm:presLayoutVars>
      </dgm:prSet>
      <dgm:spPr/>
    </dgm:pt>
    <dgm:pt modelId="{56D95E52-1A62-4351-9565-58A76193B75D}" type="pres">
      <dgm:prSet presAssocID="{BB340E65-4E6C-43FC-9787-E08FFF63FB95}" presName="dummy" presStyleCnt="0"/>
      <dgm:spPr/>
    </dgm:pt>
    <dgm:pt modelId="{5FDFEB5B-29E3-4667-8A9E-5099B4A9E10C}" type="pres">
      <dgm:prSet presAssocID="{BB340E65-4E6C-43FC-9787-E08FFF63FB95}" presName="linH" presStyleCnt="0"/>
      <dgm:spPr/>
    </dgm:pt>
    <dgm:pt modelId="{13F6C2B6-A876-407F-A03A-89F36A6C2C12}" type="pres">
      <dgm:prSet presAssocID="{BB340E65-4E6C-43FC-9787-E08FFF63FB95}" presName="padding1" presStyleCnt="0"/>
      <dgm:spPr/>
    </dgm:pt>
    <dgm:pt modelId="{60426CEF-6969-4E89-BA85-B3D11D97F34C}" type="pres">
      <dgm:prSet presAssocID="{FC78A532-928C-4B24-9032-E7291A557287}" presName="linV" presStyleCnt="0"/>
      <dgm:spPr/>
    </dgm:pt>
    <dgm:pt modelId="{D3DFFE9B-63A6-49F0-840E-303486E06DAD}" type="pres">
      <dgm:prSet presAssocID="{FC78A532-928C-4B24-9032-E7291A557287}" presName="spVertical1" presStyleCnt="0"/>
      <dgm:spPr/>
    </dgm:pt>
    <dgm:pt modelId="{39932622-D6D1-48A1-888D-0EA991FA0691}" type="pres">
      <dgm:prSet presAssocID="{FC78A532-928C-4B24-9032-E7291A557287}" presName="parTx" presStyleLbl="revTx" presStyleIdx="0" presStyleCnt="1" custLinFactNeighborX="-8383" custLinFactNeighborY="5474">
        <dgm:presLayoutVars>
          <dgm:chMax val="0"/>
          <dgm:chPref val="0"/>
          <dgm:bulletEnabled val="1"/>
        </dgm:presLayoutVars>
      </dgm:prSet>
      <dgm:spPr/>
    </dgm:pt>
    <dgm:pt modelId="{6B27F939-5A96-42BB-8274-5E22B317651D}" type="pres">
      <dgm:prSet presAssocID="{FC78A532-928C-4B24-9032-E7291A557287}" presName="spVertical2" presStyleCnt="0"/>
      <dgm:spPr/>
    </dgm:pt>
    <dgm:pt modelId="{027435B8-7AF0-4B80-BCE4-18485F5A6385}" type="pres">
      <dgm:prSet presAssocID="{FC78A532-928C-4B24-9032-E7291A557287}" presName="spVertical3" presStyleCnt="0"/>
      <dgm:spPr/>
    </dgm:pt>
    <dgm:pt modelId="{69BD51F1-A581-45DB-A34A-100E419A30B2}" type="pres">
      <dgm:prSet presAssocID="{BB340E65-4E6C-43FC-9787-E08FFF63FB95}" presName="padding2" presStyleCnt="0"/>
      <dgm:spPr/>
    </dgm:pt>
    <dgm:pt modelId="{C37E82D2-54C6-4977-9D12-B614B2BC1087}" type="pres">
      <dgm:prSet presAssocID="{BB340E65-4E6C-43FC-9787-E08FFF63FB95}" presName="negArrow" presStyleCnt="0"/>
      <dgm:spPr/>
    </dgm:pt>
    <dgm:pt modelId="{B8F570F0-B132-4CC1-A0C5-D949FF8A2C4F}" type="pres">
      <dgm:prSet presAssocID="{BB340E65-4E6C-43FC-9787-E08FFF63FB95}" presName="backgroundArrow" presStyleLbl="node1" presStyleIdx="0" presStyleCnt="1" custLinFactNeighborX="28797" custLinFactNeighborY="-20458"/>
      <dgm:spPr>
        <a:solidFill>
          <a:schemeClr val="accent1">
            <a:hueOff val="0"/>
            <a:satOff val="0"/>
            <a:lumOff val="0"/>
          </a:schemeClr>
        </a:solidFill>
      </dgm:spPr>
    </dgm:pt>
  </dgm:ptLst>
  <dgm:cxnLst>
    <dgm:cxn modelId="{13467F3C-325E-4050-98CA-76477401E4AE}" type="presOf" srcId="{FC78A532-928C-4B24-9032-E7291A557287}" destId="{39932622-D6D1-48A1-888D-0EA991FA0691}" srcOrd="0" destOrd="0" presId="urn:microsoft.com/office/officeart/2005/8/layout/hProcess3"/>
    <dgm:cxn modelId="{D01886B2-0F64-433A-B538-CB546B39074A}" type="presOf" srcId="{BB340E65-4E6C-43FC-9787-E08FFF63FB95}" destId="{0D1AC464-A7EF-4C68-ADF4-549CB81D547A}" srcOrd="0" destOrd="0" presId="urn:microsoft.com/office/officeart/2005/8/layout/hProcess3"/>
    <dgm:cxn modelId="{958CE5C8-0BD4-47FF-A21A-DA5EC06BEBB2}" srcId="{BB340E65-4E6C-43FC-9787-E08FFF63FB95}" destId="{FC78A532-928C-4B24-9032-E7291A557287}" srcOrd="0" destOrd="0" parTransId="{F138D1BB-C150-4F60-A3A1-FFA8EF054A98}" sibTransId="{CB45CDE9-F00E-4873-B272-8CF097B0ACCC}"/>
    <dgm:cxn modelId="{92288801-68EC-4AFE-BD3F-44AF18890C2B}" type="presParOf" srcId="{0D1AC464-A7EF-4C68-ADF4-549CB81D547A}" destId="{56D95E52-1A62-4351-9565-58A76193B75D}" srcOrd="0" destOrd="0" presId="urn:microsoft.com/office/officeart/2005/8/layout/hProcess3"/>
    <dgm:cxn modelId="{89A0B498-C51B-46B2-AEEA-02F0214C456B}" type="presParOf" srcId="{0D1AC464-A7EF-4C68-ADF4-549CB81D547A}" destId="{5FDFEB5B-29E3-4667-8A9E-5099B4A9E10C}" srcOrd="1" destOrd="0" presId="urn:microsoft.com/office/officeart/2005/8/layout/hProcess3"/>
    <dgm:cxn modelId="{5F86E160-5582-4BBE-AC19-38524E86E7B0}" type="presParOf" srcId="{5FDFEB5B-29E3-4667-8A9E-5099B4A9E10C}" destId="{13F6C2B6-A876-407F-A03A-89F36A6C2C12}" srcOrd="0" destOrd="0" presId="urn:microsoft.com/office/officeart/2005/8/layout/hProcess3"/>
    <dgm:cxn modelId="{C4C55D0E-DE32-4FB5-BB72-43021F6BB705}" type="presParOf" srcId="{5FDFEB5B-29E3-4667-8A9E-5099B4A9E10C}" destId="{60426CEF-6969-4E89-BA85-B3D11D97F34C}" srcOrd="1" destOrd="0" presId="urn:microsoft.com/office/officeart/2005/8/layout/hProcess3"/>
    <dgm:cxn modelId="{611185CD-89D8-4ADD-88A3-6162EEDAA8A6}" type="presParOf" srcId="{60426CEF-6969-4E89-BA85-B3D11D97F34C}" destId="{D3DFFE9B-63A6-49F0-840E-303486E06DAD}" srcOrd="0" destOrd="0" presId="urn:microsoft.com/office/officeart/2005/8/layout/hProcess3"/>
    <dgm:cxn modelId="{F39722D2-C1A2-47AF-8D3D-C14518285156}" type="presParOf" srcId="{60426CEF-6969-4E89-BA85-B3D11D97F34C}" destId="{39932622-D6D1-48A1-888D-0EA991FA0691}" srcOrd="1" destOrd="0" presId="urn:microsoft.com/office/officeart/2005/8/layout/hProcess3"/>
    <dgm:cxn modelId="{2533BDE7-5D2E-434B-94E4-421F04BEA781}" type="presParOf" srcId="{60426CEF-6969-4E89-BA85-B3D11D97F34C}" destId="{6B27F939-5A96-42BB-8274-5E22B317651D}" srcOrd="2" destOrd="0" presId="urn:microsoft.com/office/officeart/2005/8/layout/hProcess3"/>
    <dgm:cxn modelId="{385F6DCB-D05E-4EB1-A081-62EC435DBF7A}" type="presParOf" srcId="{60426CEF-6969-4E89-BA85-B3D11D97F34C}" destId="{027435B8-7AF0-4B80-BCE4-18485F5A6385}" srcOrd="3" destOrd="0" presId="urn:microsoft.com/office/officeart/2005/8/layout/hProcess3"/>
    <dgm:cxn modelId="{A543529D-7CA6-4B75-904C-AE5186595BBE}" type="presParOf" srcId="{5FDFEB5B-29E3-4667-8A9E-5099B4A9E10C}" destId="{69BD51F1-A581-45DB-A34A-100E419A30B2}" srcOrd="2" destOrd="0" presId="urn:microsoft.com/office/officeart/2005/8/layout/hProcess3"/>
    <dgm:cxn modelId="{04507218-4CC1-4CE0-8A8A-C1351B872104}" type="presParOf" srcId="{5FDFEB5B-29E3-4667-8A9E-5099B4A9E10C}" destId="{C37E82D2-54C6-4977-9D12-B614B2BC1087}" srcOrd="3" destOrd="0" presId="urn:microsoft.com/office/officeart/2005/8/layout/hProcess3"/>
    <dgm:cxn modelId="{BE119041-4730-4849-8B0D-94BE2BA869BF}" type="presParOf" srcId="{5FDFEB5B-29E3-4667-8A9E-5099B4A9E10C}" destId="{B8F570F0-B132-4CC1-A0C5-D949FF8A2C4F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340E65-4E6C-43FC-9787-E08FFF63FB95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FC78A532-928C-4B24-9032-E7291A557287}">
      <dgm:prSet/>
      <dgm:spPr/>
      <dgm:t>
        <a:bodyPr/>
        <a:lstStyle/>
        <a:p>
          <a:r>
            <a:rPr lang="pt-BR" dirty="0"/>
            <a:t>Cadastro</a:t>
          </a:r>
        </a:p>
      </dgm:t>
    </dgm:pt>
    <dgm:pt modelId="{F138D1BB-C150-4F60-A3A1-FFA8EF054A98}" type="parTrans" cxnId="{958CE5C8-0BD4-47FF-A21A-DA5EC06BEBB2}">
      <dgm:prSet/>
      <dgm:spPr/>
      <dgm:t>
        <a:bodyPr/>
        <a:lstStyle/>
        <a:p>
          <a:endParaRPr lang="pt-BR"/>
        </a:p>
      </dgm:t>
    </dgm:pt>
    <dgm:pt modelId="{CB45CDE9-F00E-4873-B272-8CF097B0ACCC}" type="sibTrans" cxnId="{958CE5C8-0BD4-47FF-A21A-DA5EC06BEBB2}">
      <dgm:prSet/>
      <dgm:spPr/>
      <dgm:t>
        <a:bodyPr/>
        <a:lstStyle/>
        <a:p>
          <a:endParaRPr lang="pt-BR"/>
        </a:p>
      </dgm:t>
    </dgm:pt>
    <dgm:pt modelId="{0D1AC464-A7EF-4C68-ADF4-549CB81D547A}" type="pres">
      <dgm:prSet presAssocID="{BB340E65-4E6C-43FC-9787-E08FFF63FB95}" presName="Name0" presStyleCnt="0">
        <dgm:presLayoutVars>
          <dgm:dir/>
          <dgm:animLvl val="lvl"/>
          <dgm:resizeHandles val="exact"/>
        </dgm:presLayoutVars>
      </dgm:prSet>
      <dgm:spPr/>
    </dgm:pt>
    <dgm:pt modelId="{56D95E52-1A62-4351-9565-58A76193B75D}" type="pres">
      <dgm:prSet presAssocID="{BB340E65-4E6C-43FC-9787-E08FFF63FB95}" presName="dummy" presStyleCnt="0"/>
      <dgm:spPr/>
    </dgm:pt>
    <dgm:pt modelId="{5FDFEB5B-29E3-4667-8A9E-5099B4A9E10C}" type="pres">
      <dgm:prSet presAssocID="{BB340E65-4E6C-43FC-9787-E08FFF63FB95}" presName="linH" presStyleCnt="0"/>
      <dgm:spPr/>
    </dgm:pt>
    <dgm:pt modelId="{13F6C2B6-A876-407F-A03A-89F36A6C2C12}" type="pres">
      <dgm:prSet presAssocID="{BB340E65-4E6C-43FC-9787-E08FFF63FB95}" presName="padding1" presStyleCnt="0"/>
      <dgm:spPr/>
    </dgm:pt>
    <dgm:pt modelId="{60426CEF-6969-4E89-BA85-B3D11D97F34C}" type="pres">
      <dgm:prSet presAssocID="{FC78A532-928C-4B24-9032-E7291A557287}" presName="linV" presStyleCnt="0"/>
      <dgm:spPr/>
    </dgm:pt>
    <dgm:pt modelId="{D3DFFE9B-63A6-49F0-840E-303486E06DAD}" type="pres">
      <dgm:prSet presAssocID="{FC78A532-928C-4B24-9032-E7291A557287}" presName="spVertical1" presStyleCnt="0"/>
      <dgm:spPr/>
    </dgm:pt>
    <dgm:pt modelId="{39932622-D6D1-48A1-888D-0EA991FA0691}" type="pres">
      <dgm:prSet presAssocID="{FC78A532-928C-4B24-9032-E7291A557287}" presName="parTx" presStyleLbl="revTx" presStyleIdx="0" presStyleCnt="1" custLinFactNeighborX="-11951" custLinFactNeighborY="-2469">
        <dgm:presLayoutVars>
          <dgm:chMax val="0"/>
          <dgm:chPref val="0"/>
          <dgm:bulletEnabled val="1"/>
        </dgm:presLayoutVars>
      </dgm:prSet>
      <dgm:spPr/>
    </dgm:pt>
    <dgm:pt modelId="{6B27F939-5A96-42BB-8274-5E22B317651D}" type="pres">
      <dgm:prSet presAssocID="{FC78A532-928C-4B24-9032-E7291A557287}" presName="spVertical2" presStyleCnt="0"/>
      <dgm:spPr/>
    </dgm:pt>
    <dgm:pt modelId="{027435B8-7AF0-4B80-BCE4-18485F5A6385}" type="pres">
      <dgm:prSet presAssocID="{FC78A532-928C-4B24-9032-E7291A557287}" presName="spVertical3" presStyleCnt="0"/>
      <dgm:spPr/>
    </dgm:pt>
    <dgm:pt modelId="{69BD51F1-A581-45DB-A34A-100E419A30B2}" type="pres">
      <dgm:prSet presAssocID="{BB340E65-4E6C-43FC-9787-E08FFF63FB95}" presName="padding2" presStyleCnt="0"/>
      <dgm:spPr/>
    </dgm:pt>
    <dgm:pt modelId="{C37E82D2-54C6-4977-9D12-B614B2BC1087}" type="pres">
      <dgm:prSet presAssocID="{BB340E65-4E6C-43FC-9787-E08FFF63FB95}" presName="negArrow" presStyleCnt="0"/>
      <dgm:spPr/>
    </dgm:pt>
    <dgm:pt modelId="{B8F570F0-B132-4CC1-A0C5-D949FF8A2C4F}" type="pres">
      <dgm:prSet presAssocID="{BB340E65-4E6C-43FC-9787-E08FFF63FB95}" presName="backgroundArrow" presStyleLbl="node1" presStyleIdx="0" presStyleCnt="1" custLinFactNeighborX="19314" custLinFactNeighborY="-2313"/>
      <dgm:spPr>
        <a:solidFill>
          <a:schemeClr val="accent1">
            <a:hueOff val="0"/>
            <a:satOff val="0"/>
            <a:lumOff val="0"/>
          </a:schemeClr>
        </a:solidFill>
      </dgm:spPr>
    </dgm:pt>
  </dgm:ptLst>
  <dgm:cxnLst>
    <dgm:cxn modelId="{13467F3C-325E-4050-98CA-76477401E4AE}" type="presOf" srcId="{FC78A532-928C-4B24-9032-E7291A557287}" destId="{39932622-D6D1-48A1-888D-0EA991FA0691}" srcOrd="0" destOrd="0" presId="urn:microsoft.com/office/officeart/2005/8/layout/hProcess3"/>
    <dgm:cxn modelId="{D01886B2-0F64-433A-B538-CB546B39074A}" type="presOf" srcId="{BB340E65-4E6C-43FC-9787-E08FFF63FB95}" destId="{0D1AC464-A7EF-4C68-ADF4-549CB81D547A}" srcOrd="0" destOrd="0" presId="urn:microsoft.com/office/officeart/2005/8/layout/hProcess3"/>
    <dgm:cxn modelId="{958CE5C8-0BD4-47FF-A21A-DA5EC06BEBB2}" srcId="{BB340E65-4E6C-43FC-9787-E08FFF63FB95}" destId="{FC78A532-928C-4B24-9032-E7291A557287}" srcOrd="0" destOrd="0" parTransId="{F138D1BB-C150-4F60-A3A1-FFA8EF054A98}" sibTransId="{CB45CDE9-F00E-4873-B272-8CF097B0ACCC}"/>
    <dgm:cxn modelId="{92288801-68EC-4AFE-BD3F-44AF18890C2B}" type="presParOf" srcId="{0D1AC464-A7EF-4C68-ADF4-549CB81D547A}" destId="{56D95E52-1A62-4351-9565-58A76193B75D}" srcOrd="0" destOrd="0" presId="urn:microsoft.com/office/officeart/2005/8/layout/hProcess3"/>
    <dgm:cxn modelId="{89A0B498-C51B-46B2-AEEA-02F0214C456B}" type="presParOf" srcId="{0D1AC464-A7EF-4C68-ADF4-549CB81D547A}" destId="{5FDFEB5B-29E3-4667-8A9E-5099B4A9E10C}" srcOrd="1" destOrd="0" presId="urn:microsoft.com/office/officeart/2005/8/layout/hProcess3"/>
    <dgm:cxn modelId="{5F86E160-5582-4BBE-AC19-38524E86E7B0}" type="presParOf" srcId="{5FDFEB5B-29E3-4667-8A9E-5099B4A9E10C}" destId="{13F6C2B6-A876-407F-A03A-89F36A6C2C12}" srcOrd="0" destOrd="0" presId="urn:microsoft.com/office/officeart/2005/8/layout/hProcess3"/>
    <dgm:cxn modelId="{C4C55D0E-DE32-4FB5-BB72-43021F6BB705}" type="presParOf" srcId="{5FDFEB5B-29E3-4667-8A9E-5099B4A9E10C}" destId="{60426CEF-6969-4E89-BA85-B3D11D97F34C}" srcOrd="1" destOrd="0" presId="urn:microsoft.com/office/officeart/2005/8/layout/hProcess3"/>
    <dgm:cxn modelId="{611185CD-89D8-4ADD-88A3-6162EEDAA8A6}" type="presParOf" srcId="{60426CEF-6969-4E89-BA85-B3D11D97F34C}" destId="{D3DFFE9B-63A6-49F0-840E-303486E06DAD}" srcOrd="0" destOrd="0" presId="urn:microsoft.com/office/officeart/2005/8/layout/hProcess3"/>
    <dgm:cxn modelId="{F39722D2-C1A2-47AF-8D3D-C14518285156}" type="presParOf" srcId="{60426CEF-6969-4E89-BA85-B3D11D97F34C}" destId="{39932622-D6D1-48A1-888D-0EA991FA0691}" srcOrd="1" destOrd="0" presId="urn:microsoft.com/office/officeart/2005/8/layout/hProcess3"/>
    <dgm:cxn modelId="{2533BDE7-5D2E-434B-94E4-421F04BEA781}" type="presParOf" srcId="{60426CEF-6969-4E89-BA85-B3D11D97F34C}" destId="{6B27F939-5A96-42BB-8274-5E22B317651D}" srcOrd="2" destOrd="0" presId="urn:microsoft.com/office/officeart/2005/8/layout/hProcess3"/>
    <dgm:cxn modelId="{385F6DCB-D05E-4EB1-A081-62EC435DBF7A}" type="presParOf" srcId="{60426CEF-6969-4E89-BA85-B3D11D97F34C}" destId="{027435B8-7AF0-4B80-BCE4-18485F5A6385}" srcOrd="3" destOrd="0" presId="urn:microsoft.com/office/officeart/2005/8/layout/hProcess3"/>
    <dgm:cxn modelId="{A543529D-7CA6-4B75-904C-AE5186595BBE}" type="presParOf" srcId="{5FDFEB5B-29E3-4667-8A9E-5099B4A9E10C}" destId="{69BD51F1-A581-45DB-A34A-100E419A30B2}" srcOrd="2" destOrd="0" presId="urn:microsoft.com/office/officeart/2005/8/layout/hProcess3"/>
    <dgm:cxn modelId="{04507218-4CC1-4CE0-8A8A-C1351B872104}" type="presParOf" srcId="{5FDFEB5B-29E3-4667-8A9E-5099B4A9E10C}" destId="{C37E82D2-54C6-4977-9D12-B614B2BC1087}" srcOrd="3" destOrd="0" presId="urn:microsoft.com/office/officeart/2005/8/layout/hProcess3"/>
    <dgm:cxn modelId="{BE119041-4730-4849-8B0D-94BE2BA869BF}" type="presParOf" srcId="{5FDFEB5B-29E3-4667-8A9E-5099B4A9E10C}" destId="{B8F570F0-B132-4CC1-A0C5-D949FF8A2C4F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340E65-4E6C-43FC-9787-E08FFF63FB95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FC78A532-928C-4B24-9032-E7291A557287}">
      <dgm:prSet/>
      <dgm:spPr/>
      <dgm:t>
        <a:bodyPr/>
        <a:lstStyle/>
        <a:p>
          <a:r>
            <a:rPr lang="pt-BR" dirty="0"/>
            <a:t>Tela 2</a:t>
          </a:r>
        </a:p>
      </dgm:t>
    </dgm:pt>
    <dgm:pt modelId="{F138D1BB-C150-4F60-A3A1-FFA8EF054A98}" type="parTrans" cxnId="{958CE5C8-0BD4-47FF-A21A-DA5EC06BEBB2}">
      <dgm:prSet/>
      <dgm:spPr/>
      <dgm:t>
        <a:bodyPr/>
        <a:lstStyle/>
        <a:p>
          <a:endParaRPr lang="pt-BR"/>
        </a:p>
      </dgm:t>
    </dgm:pt>
    <dgm:pt modelId="{CB45CDE9-F00E-4873-B272-8CF097B0ACCC}" type="sibTrans" cxnId="{958CE5C8-0BD4-47FF-A21A-DA5EC06BEBB2}">
      <dgm:prSet/>
      <dgm:spPr/>
      <dgm:t>
        <a:bodyPr/>
        <a:lstStyle/>
        <a:p>
          <a:endParaRPr lang="pt-BR"/>
        </a:p>
      </dgm:t>
    </dgm:pt>
    <dgm:pt modelId="{0D1AC464-A7EF-4C68-ADF4-549CB81D547A}" type="pres">
      <dgm:prSet presAssocID="{BB340E65-4E6C-43FC-9787-E08FFF63FB95}" presName="Name0" presStyleCnt="0">
        <dgm:presLayoutVars>
          <dgm:dir/>
          <dgm:animLvl val="lvl"/>
          <dgm:resizeHandles val="exact"/>
        </dgm:presLayoutVars>
      </dgm:prSet>
      <dgm:spPr/>
    </dgm:pt>
    <dgm:pt modelId="{56D95E52-1A62-4351-9565-58A76193B75D}" type="pres">
      <dgm:prSet presAssocID="{BB340E65-4E6C-43FC-9787-E08FFF63FB95}" presName="dummy" presStyleCnt="0"/>
      <dgm:spPr/>
    </dgm:pt>
    <dgm:pt modelId="{5FDFEB5B-29E3-4667-8A9E-5099B4A9E10C}" type="pres">
      <dgm:prSet presAssocID="{BB340E65-4E6C-43FC-9787-E08FFF63FB95}" presName="linH" presStyleCnt="0"/>
      <dgm:spPr/>
    </dgm:pt>
    <dgm:pt modelId="{13F6C2B6-A876-407F-A03A-89F36A6C2C12}" type="pres">
      <dgm:prSet presAssocID="{BB340E65-4E6C-43FC-9787-E08FFF63FB95}" presName="padding1" presStyleCnt="0"/>
      <dgm:spPr/>
    </dgm:pt>
    <dgm:pt modelId="{60426CEF-6969-4E89-BA85-B3D11D97F34C}" type="pres">
      <dgm:prSet presAssocID="{FC78A532-928C-4B24-9032-E7291A557287}" presName="linV" presStyleCnt="0"/>
      <dgm:spPr/>
    </dgm:pt>
    <dgm:pt modelId="{D3DFFE9B-63A6-49F0-840E-303486E06DAD}" type="pres">
      <dgm:prSet presAssocID="{FC78A532-928C-4B24-9032-E7291A557287}" presName="spVertical1" presStyleCnt="0"/>
      <dgm:spPr/>
    </dgm:pt>
    <dgm:pt modelId="{39932622-D6D1-48A1-888D-0EA991FA0691}" type="pres">
      <dgm:prSet presAssocID="{FC78A532-928C-4B24-9032-E7291A557287}" presName="parTx" presStyleLbl="revTx" presStyleIdx="0" presStyleCnt="1" custLinFactNeighborX="-14103" custLinFactNeighborY="2470">
        <dgm:presLayoutVars>
          <dgm:chMax val="0"/>
          <dgm:chPref val="0"/>
          <dgm:bulletEnabled val="1"/>
        </dgm:presLayoutVars>
      </dgm:prSet>
      <dgm:spPr/>
    </dgm:pt>
    <dgm:pt modelId="{6B27F939-5A96-42BB-8274-5E22B317651D}" type="pres">
      <dgm:prSet presAssocID="{FC78A532-928C-4B24-9032-E7291A557287}" presName="spVertical2" presStyleCnt="0"/>
      <dgm:spPr/>
    </dgm:pt>
    <dgm:pt modelId="{027435B8-7AF0-4B80-BCE4-18485F5A6385}" type="pres">
      <dgm:prSet presAssocID="{FC78A532-928C-4B24-9032-E7291A557287}" presName="spVertical3" presStyleCnt="0"/>
      <dgm:spPr/>
    </dgm:pt>
    <dgm:pt modelId="{69BD51F1-A581-45DB-A34A-100E419A30B2}" type="pres">
      <dgm:prSet presAssocID="{BB340E65-4E6C-43FC-9787-E08FFF63FB95}" presName="padding2" presStyleCnt="0"/>
      <dgm:spPr/>
    </dgm:pt>
    <dgm:pt modelId="{C37E82D2-54C6-4977-9D12-B614B2BC1087}" type="pres">
      <dgm:prSet presAssocID="{BB340E65-4E6C-43FC-9787-E08FFF63FB95}" presName="negArrow" presStyleCnt="0"/>
      <dgm:spPr/>
    </dgm:pt>
    <dgm:pt modelId="{B8F570F0-B132-4CC1-A0C5-D949FF8A2C4F}" type="pres">
      <dgm:prSet presAssocID="{BB340E65-4E6C-43FC-9787-E08FFF63FB95}" presName="backgroundArrow" presStyleLbl="node1" presStyleIdx="0" presStyleCnt="1" custLinFactNeighborX="2941" custLinFactNeighborY="-5418"/>
      <dgm:spPr>
        <a:solidFill>
          <a:schemeClr val="accent1">
            <a:hueOff val="0"/>
            <a:satOff val="0"/>
            <a:lumOff val="0"/>
          </a:schemeClr>
        </a:solidFill>
      </dgm:spPr>
    </dgm:pt>
  </dgm:ptLst>
  <dgm:cxnLst>
    <dgm:cxn modelId="{13467F3C-325E-4050-98CA-76477401E4AE}" type="presOf" srcId="{FC78A532-928C-4B24-9032-E7291A557287}" destId="{39932622-D6D1-48A1-888D-0EA991FA0691}" srcOrd="0" destOrd="0" presId="urn:microsoft.com/office/officeart/2005/8/layout/hProcess3"/>
    <dgm:cxn modelId="{D01886B2-0F64-433A-B538-CB546B39074A}" type="presOf" srcId="{BB340E65-4E6C-43FC-9787-E08FFF63FB95}" destId="{0D1AC464-A7EF-4C68-ADF4-549CB81D547A}" srcOrd="0" destOrd="0" presId="urn:microsoft.com/office/officeart/2005/8/layout/hProcess3"/>
    <dgm:cxn modelId="{958CE5C8-0BD4-47FF-A21A-DA5EC06BEBB2}" srcId="{BB340E65-4E6C-43FC-9787-E08FFF63FB95}" destId="{FC78A532-928C-4B24-9032-E7291A557287}" srcOrd="0" destOrd="0" parTransId="{F138D1BB-C150-4F60-A3A1-FFA8EF054A98}" sibTransId="{CB45CDE9-F00E-4873-B272-8CF097B0ACCC}"/>
    <dgm:cxn modelId="{92288801-68EC-4AFE-BD3F-44AF18890C2B}" type="presParOf" srcId="{0D1AC464-A7EF-4C68-ADF4-549CB81D547A}" destId="{56D95E52-1A62-4351-9565-58A76193B75D}" srcOrd="0" destOrd="0" presId="urn:microsoft.com/office/officeart/2005/8/layout/hProcess3"/>
    <dgm:cxn modelId="{89A0B498-C51B-46B2-AEEA-02F0214C456B}" type="presParOf" srcId="{0D1AC464-A7EF-4C68-ADF4-549CB81D547A}" destId="{5FDFEB5B-29E3-4667-8A9E-5099B4A9E10C}" srcOrd="1" destOrd="0" presId="urn:microsoft.com/office/officeart/2005/8/layout/hProcess3"/>
    <dgm:cxn modelId="{5F86E160-5582-4BBE-AC19-38524E86E7B0}" type="presParOf" srcId="{5FDFEB5B-29E3-4667-8A9E-5099B4A9E10C}" destId="{13F6C2B6-A876-407F-A03A-89F36A6C2C12}" srcOrd="0" destOrd="0" presId="urn:microsoft.com/office/officeart/2005/8/layout/hProcess3"/>
    <dgm:cxn modelId="{C4C55D0E-DE32-4FB5-BB72-43021F6BB705}" type="presParOf" srcId="{5FDFEB5B-29E3-4667-8A9E-5099B4A9E10C}" destId="{60426CEF-6969-4E89-BA85-B3D11D97F34C}" srcOrd="1" destOrd="0" presId="urn:microsoft.com/office/officeart/2005/8/layout/hProcess3"/>
    <dgm:cxn modelId="{611185CD-89D8-4ADD-88A3-6162EEDAA8A6}" type="presParOf" srcId="{60426CEF-6969-4E89-BA85-B3D11D97F34C}" destId="{D3DFFE9B-63A6-49F0-840E-303486E06DAD}" srcOrd="0" destOrd="0" presId="urn:microsoft.com/office/officeart/2005/8/layout/hProcess3"/>
    <dgm:cxn modelId="{F39722D2-C1A2-47AF-8D3D-C14518285156}" type="presParOf" srcId="{60426CEF-6969-4E89-BA85-B3D11D97F34C}" destId="{39932622-D6D1-48A1-888D-0EA991FA0691}" srcOrd="1" destOrd="0" presId="urn:microsoft.com/office/officeart/2005/8/layout/hProcess3"/>
    <dgm:cxn modelId="{2533BDE7-5D2E-434B-94E4-421F04BEA781}" type="presParOf" srcId="{60426CEF-6969-4E89-BA85-B3D11D97F34C}" destId="{6B27F939-5A96-42BB-8274-5E22B317651D}" srcOrd="2" destOrd="0" presId="urn:microsoft.com/office/officeart/2005/8/layout/hProcess3"/>
    <dgm:cxn modelId="{385F6DCB-D05E-4EB1-A081-62EC435DBF7A}" type="presParOf" srcId="{60426CEF-6969-4E89-BA85-B3D11D97F34C}" destId="{027435B8-7AF0-4B80-BCE4-18485F5A6385}" srcOrd="3" destOrd="0" presId="urn:microsoft.com/office/officeart/2005/8/layout/hProcess3"/>
    <dgm:cxn modelId="{A543529D-7CA6-4B75-904C-AE5186595BBE}" type="presParOf" srcId="{5FDFEB5B-29E3-4667-8A9E-5099B4A9E10C}" destId="{69BD51F1-A581-45DB-A34A-100E419A30B2}" srcOrd="2" destOrd="0" presId="urn:microsoft.com/office/officeart/2005/8/layout/hProcess3"/>
    <dgm:cxn modelId="{04507218-4CC1-4CE0-8A8A-C1351B872104}" type="presParOf" srcId="{5FDFEB5B-29E3-4667-8A9E-5099B4A9E10C}" destId="{C37E82D2-54C6-4977-9D12-B614B2BC1087}" srcOrd="3" destOrd="0" presId="urn:microsoft.com/office/officeart/2005/8/layout/hProcess3"/>
    <dgm:cxn modelId="{BE119041-4730-4849-8B0D-94BE2BA869BF}" type="presParOf" srcId="{5FDFEB5B-29E3-4667-8A9E-5099B4A9E10C}" destId="{B8F570F0-B132-4CC1-A0C5-D949FF8A2C4F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70F0-B132-4CC1-A0C5-D949FF8A2C4F}">
      <dsp:nvSpPr>
        <dsp:cNvPr id="0" name=""/>
        <dsp:cNvSpPr/>
      </dsp:nvSpPr>
      <dsp:spPr>
        <a:xfrm>
          <a:off x="0" y="0"/>
          <a:ext cx="1558833" cy="1152000"/>
        </a:xfrm>
        <a:prstGeom prst="rightArrow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32622-D6D1-48A1-888D-0EA991FA0691}">
      <dsp:nvSpPr>
        <dsp:cNvPr id="0" name=""/>
        <dsp:cNvSpPr/>
      </dsp:nvSpPr>
      <dsp:spPr>
        <a:xfrm>
          <a:off x="18673" y="309696"/>
          <a:ext cx="1277207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Home</a:t>
          </a:r>
        </a:p>
      </dsp:txBody>
      <dsp:txXfrm>
        <a:off x="18673" y="309696"/>
        <a:ext cx="1277207" cy="57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70F0-B132-4CC1-A0C5-D949FF8A2C4F}">
      <dsp:nvSpPr>
        <dsp:cNvPr id="0" name=""/>
        <dsp:cNvSpPr/>
      </dsp:nvSpPr>
      <dsp:spPr>
        <a:xfrm>
          <a:off x="0" y="0"/>
          <a:ext cx="1558833" cy="1152000"/>
        </a:xfrm>
        <a:prstGeom prst="rightArrow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32622-D6D1-48A1-888D-0EA991FA0691}">
      <dsp:nvSpPr>
        <dsp:cNvPr id="0" name=""/>
        <dsp:cNvSpPr/>
      </dsp:nvSpPr>
      <dsp:spPr>
        <a:xfrm>
          <a:off x="18673" y="309696"/>
          <a:ext cx="1277207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Login</a:t>
          </a:r>
        </a:p>
      </dsp:txBody>
      <dsp:txXfrm>
        <a:off x="18673" y="309696"/>
        <a:ext cx="1277207" cy="576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70F0-B132-4CC1-A0C5-D949FF8A2C4F}">
      <dsp:nvSpPr>
        <dsp:cNvPr id="0" name=""/>
        <dsp:cNvSpPr/>
      </dsp:nvSpPr>
      <dsp:spPr>
        <a:xfrm>
          <a:off x="0" y="0"/>
          <a:ext cx="1184496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32622-D6D1-48A1-888D-0EA991FA0691}">
      <dsp:nvSpPr>
        <dsp:cNvPr id="0" name=""/>
        <dsp:cNvSpPr/>
      </dsp:nvSpPr>
      <dsp:spPr>
        <a:xfrm>
          <a:off x="0" y="269091"/>
          <a:ext cx="970500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0" bIns="1422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Cadastro</a:t>
          </a:r>
        </a:p>
      </dsp:txBody>
      <dsp:txXfrm>
        <a:off x="0" y="269091"/>
        <a:ext cx="970500" cy="504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570F0-B132-4CC1-A0C5-D949FF8A2C4F}">
      <dsp:nvSpPr>
        <dsp:cNvPr id="0" name=""/>
        <dsp:cNvSpPr/>
      </dsp:nvSpPr>
      <dsp:spPr>
        <a:xfrm>
          <a:off x="0" y="0"/>
          <a:ext cx="1184496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32622-D6D1-48A1-888D-0EA991FA0691}">
      <dsp:nvSpPr>
        <dsp:cNvPr id="0" name=""/>
        <dsp:cNvSpPr/>
      </dsp:nvSpPr>
      <dsp:spPr>
        <a:xfrm>
          <a:off x="0" y="281537"/>
          <a:ext cx="970500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0" bIns="1422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Tela 2</a:t>
          </a:r>
        </a:p>
      </dsp:txBody>
      <dsp:txXfrm>
        <a:off x="0" y="281537"/>
        <a:ext cx="970500" cy="50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d86ff3bbe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8d86ff3bbe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99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d86ff3bbe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8d86ff3bbe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438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d86ff3bbe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8d86ff3bbe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961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d86ff3bbe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8d86ff3bbe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477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d86ff3bbe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8d86ff3bbe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437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d86ff3bbe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d86ff3bbe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077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8d86ff3bbe_0_1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8d86ff3bbe_0_1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673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d86ff3bbe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d86ff3bbe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338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8d86ff3bbe_0_13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8d86ff3bbe_0_13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496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d86ff3bbe_0_1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d86ff3bbe_0_1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d86ff3bbe_0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d86ff3bbe_0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d86ff3bbe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d86ff3bbe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8d86ff3bbe_0_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8d86ff3bbe_0_1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d86ff3bbe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d86ff3bbe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451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d86ff3bbe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8d86ff3bbe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d86ff3bbe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8d86ff3bbe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164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d86ff3bbe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8d86ff3bbe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59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69625" y="0"/>
            <a:ext cx="5374339" cy="4746796"/>
          </a:xfrm>
          <a:custGeom>
            <a:avLst/>
            <a:gdLst/>
            <a:ahLst/>
            <a:cxnLst/>
            <a:rect l="l" t="t" r="r" b="b"/>
            <a:pathLst>
              <a:path w="176309" h="155722" extrusionOk="0">
                <a:moveTo>
                  <a:pt x="63247" y="0"/>
                </a:moveTo>
                <a:cubicBezTo>
                  <a:pt x="63247" y="0"/>
                  <a:pt x="80642" y="24848"/>
                  <a:pt x="37077" y="41672"/>
                </a:cubicBezTo>
                <a:cubicBezTo>
                  <a:pt x="1" y="55983"/>
                  <a:pt x="5335" y="88511"/>
                  <a:pt x="27957" y="97286"/>
                </a:cubicBezTo>
                <a:cubicBezTo>
                  <a:pt x="27849" y="97834"/>
                  <a:pt x="27742" y="98381"/>
                  <a:pt x="27659" y="98929"/>
                </a:cubicBezTo>
                <a:cubicBezTo>
                  <a:pt x="23670" y="124623"/>
                  <a:pt x="47626" y="125194"/>
                  <a:pt x="58960" y="130445"/>
                </a:cubicBezTo>
                <a:cubicBezTo>
                  <a:pt x="60782" y="131290"/>
                  <a:pt x="62425" y="132326"/>
                  <a:pt x="63997" y="133457"/>
                </a:cubicBezTo>
                <a:cubicBezTo>
                  <a:pt x="65985" y="140732"/>
                  <a:pt x="70795" y="147709"/>
                  <a:pt x="78010" y="151757"/>
                </a:cubicBezTo>
                <a:cubicBezTo>
                  <a:pt x="81701" y="153840"/>
                  <a:pt x="86071" y="154971"/>
                  <a:pt x="89976" y="155341"/>
                </a:cubicBezTo>
                <a:cubicBezTo>
                  <a:pt x="92794" y="155602"/>
                  <a:pt x="95482" y="155722"/>
                  <a:pt x="98053" y="155722"/>
                </a:cubicBezTo>
                <a:cubicBezTo>
                  <a:pt x="124611" y="155722"/>
                  <a:pt x="138682" y="142939"/>
                  <a:pt x="155020" y="141756"/>
                </a:cubicBezTo>
                <a:cubicBezTo>
                  <a:pt x="155811" y="141699"/>
                  <a:pt x="156608" y="141669"/>
                  <a:pt x="157412" y="141669"/>
                </a:cubicBezTo>
                <a:cubicBezTo>
                  <a:pt x="163153" y="141669"/>
                  <a:pt x="169259" y="143194"/>
                  <a:pt x="176308" y="147256"/>
                </a:cubicBezTo>
                <a:lnTo>
                  <a:pt x="176308" y="0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-10703" y="2348879"/>
            <a:ext cx="3274652" cy="2797621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7529" y="1686425"/>
            <a:ext cx="4584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6814" y="3304725"/>
            <a:ext cx="40746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600">
                <a:solidFill>
                  <a:srgbClr val="053B5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solidFill>
          <a:schemeClr val="dk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17525" y="1535950"/>
            <a:ext cx="3163200" cy="20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4503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89925" y="2573725"/>
            <a:ext cx="2288400" cy="7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489925" y="1220113"/>
            <a:ext cx="1132200" cy="13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489925" y="3205500"/>
            <a:ext cx="24522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7"/>
          <p:cNvGrpSpPr/>
          <p:nvPr/>
        </p:nvGrpSpPr>
        <p:grpSpPr>
          <a:xfrm>
            <a:off x="1663491" y="213118"/>
            <a:ext cx="5817010" cy="4856568"/>
            <a:chOff x="341100" y="783750"/>
            <a:chExt cx="6212100" cy="5186425"/>
          </a:xfrm>
        </p:grpSpPr>
        <p:sp>
          <p:nvSpPr>
            <p:cNvPr id="39" name="Google Shape;39;p7"/>
            <p:cNvSpPr/>
            <p:nvPr/>
          </p:nvSpPr>
          <p:spPr>
            <a:xfrm>
              <a:off x="341100" y="783750"/>
              <a:ext cx="6212100" cy="4828500"/>
            </a:xfrm>
            <a:custGeom>
              <a:avLst/>
              <a:gdLst/>
              <a:ahLst/>
              <a:cxnLst/>
              <a:rect l="l" t="t" r="r" b="b"/>
              <a:pathLst>
                <a:path w="248484" h="193140" extrusionOk="0">
                  <a:moveTo>
                    <a:pt x="193048" y="0"/>
                  </a:moveTo>
                  <a:cubicBezTo>
                    <a:pt x="172800" y="0"/>
                    <a:pt x="152013" y="12189"/>
                    <a:pt x="136422" y="15876"/>
                  </a:cubicBezTo>
                  <a:cubicBezTo>
                    <a:pt x="130552" y="17264"/>
                    <a:pt x="124754" y="17623"/>
                    <a:pt x="118977" y="17623"/>
                  </a:cubicBezTo>
                  <a:cubicBezTo>
                    <a:pt x="112798" y="17623"/>
                    <a:pt x="106643" y="17212"/>
                    <a:pt x="100452" y="17212"/>
                  </a:cubicBezTo>
                  <a:cubicBezTo>
                    <a:pt x="88065" y="17212"/>
                    <a:pt x="75531" y="18856"/>
                    <a:pt x="62354" y="28723"/>
                  </a:cubicBezTo>
                  <a:cubicBezTo>
                    <a:pt x="42042" y="43915"/>
                    <a:pt x="42137" y="61369"/>
                    <a:pt x="36196" y="73681"/>
                  </a:cubicBezTo>
                  <a:cubicBezTo>
                    <a:pt x="28611" y="89397"/>
                    <a:pt x="12728" y="100148"/>
                    <a:pt x="5787" y="116722"/>
                  </a:cubicBezTo>
                  <a:cubicBezTo>
                    <a:pt x="1132" y="127830"/>
                    <a:pt x="1" y="141379"/>
                    <a:pt x="4751" y="152654"/>
                  </a:cubicBezTo>
                  <a:cubicBezTo>
                    <a:pt x="13609" y="173705"/>
                    <a:pt x="35553" y="169133"/>
                    <a:pt x="63866" y="182265"/>
                  </a:cubicBezTo>
                  <a:cubicBezTo>
                    <a:pt x="78187" y="188911"/>
                    <a:pt x="85640" y="189269"/>
                    <a:pt x="95118" y="189269"/>
                  </a:cubicBezTo>
                  <a:cubicBezTo>
                    <a:pt x="96264" y="189269"/>
                    <a:pt x="97440" y="189264"/>
                    <a:pt x="98661" y="189264"/>
                  </a:cubicBezTo>
                  <a:cubicBezTo>
                    <a:pt x="106249" y="189264"/>
                    <a:pt x="115586" y="189466"/>
                    <a:pt x="130445" y="192386"/>
                  </a:cubicBezTo>
                  <a:cubicBezTo>
                    <a:pt x="131160" y="192646"/>
                    <a:pt x="135644" y="193140"/>
                    <a:pt x="141946" y="193140"/>
                  </a:cubicBezTo>
                  <a:cubicBezTo>
                    <a:pt x="152657" y="193140"/>
                    <a:pt x="168620" y="191713"/>
                    <a:pt x="180261" y="185289"/>
                  </a:cubicBezTo>
                  <a:cubicBezTo>
                    <a:pt x="214789" y="166216"/>
                    <a:pt x="207122" y="145987"/>
                    <a:pt x="214277" y="126187"/>
                  </a:cubicBezTo>
                  <a:cubicBezTo>
                    <a:pt x="218433" y="114721"/>
                    <a:pt x="227339" y="105994"/>
                    <a:pt x="234077" y="96076"/>
                  </a:cubicBezTo>
                  <a:cubicBezTo>
                    <a:pt x="248484" y="74883"/>
                    <a:pt x="246377" y="48987"/>
                    <a:pt x="234506" y="27913"/>
                  </a:cubicBezTo>
                  <a:cubicBezTo>
                    <a:pt x="222493" y="6573"/>
                    <a:pt x="207916" y="0"/>
                    <a:pt x="193048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7"/>
            <p:cNvSpPr/>
            <p:nvPr/>
          </p:nvSpPr>
          <p:spPr>
            <a:xfrm>
              <a:off x="524750" y="855925"/>
              <a:ext cx="5839450" cy="4648425"/>
            </a:xfrm>
            <a:custGeom>
              <a:avLst/>
              <a:gdLst/>
              <a:ahLst/>
              <a:cxnLst/>
              <a:rect l="l" t="t" r="r" b="b"/>
              <a:pathLst>
                <a:path w="233578" h="185937" extrusionOk="0">
                  <a:moveTo>
                    <a:pt x="121779" y="0"/>
                  </a:moveTo>
                  <a:cubicBezTo>
                    <a:pt x="109175" y="0"/>
                    <a:pt x="96563" y="3745"/>
                    <a:pt x="85785" y="11250"/>
                  </a:cubicBezTo>
                  <a:cubicBezTo>
                    <a:pt x="76082" y="18013"/>
                    <a:pt x="74105" y="21668"/>
                    <a:pt x="58091" y="27753"/>
                  </a:cubicBezTo>
                  <a:cubicBezTo>
                    <a:pt x="39827" y="34694"/>
                    <a:pt x="14943" y="36361"/>
                    <a:pt x="6359" y="57578"/>
                  </a:cubicBezTo>
                  <a:cubicBezTo>
                    <a:pt x="1" y="73294"/>
                    <a:pt x="2644" y="100107"/>
                    <a:pt x="15038" y="121228"/>
                  </a:cubicBezTo>
                  <a:cubicBezTo>
                    <a:pt x="26290" y="140409"/>
                    <a:pt x="41982" y="141814"/>
                    <a:pt x="54067" y="146589"/>
                  </a:cubicBezTo>
                  <a:cubicBezTo>
                    <a:pt x="70891" y="153232"/>
                    <a:pt x="82225" y="165662"/>
                    <a:pt x="99561" y="173735"/>
                  </a:cubicBezTo>
                  <a:cubicBezTo>
                    <a:pt x="114733" y="180786"/>
                    <a:pt x="135375" y="185937"/>
                    <a:pt x="155204" y="185937"/>
                  </a:cubicBezTo>
                  <a:cubicBezTo>
                    <a:pt x="170496" y="185937"/>
                    <a:pt x="185305" y="182874"/>
                    <a:pt x="196752" y="175259"/>
                  </a:cubicBezTo>
                  <a:cubicBezTo>
                    <a:pt x="233578" y="150780"/>
                    <a:pt x="213194" y="117061"/>
                    <a:pt x="201347" y="87891"/>
                  </a:cubicBezTo>
                  <a:cubicBezTo>
                    <a:pt x="186560" y="51517"/>
                    <a:pt x="181512" y="36944"/>
                    <a:pt x="171296" y="24014"/>
                  </a:cubicBezTo>
                  <a:cubicBezTo>
                    <a:pt x="158656" y="8021"/>
                    <a:pt x="140226" y="0"/>
                    <a:pt x="121779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7"/>
            <p:cNvSpPr/>
            <p:nvPr/>
          </p:nvSpPr>
          <p:spPr>
            <a:xfrm>
              <a:off x="2342372" y="4406727"/>
              <a:ext cx="954900" cy="1456225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2410222" y="4669852"/>
              <a:ext cx="727175" cy="1249700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1167700" y="4550275"/>
              <a:ext cx="1247500" cy="1225725"/>
            </a:xfrm>
            <a:custGeom>
              <a:avLst/>
              <a:gdLst/>
              <a:ahLst/>
              <a:cxnLst/>
              <a:rect l="l" t="t" r="r" b="b"/>
              <a:pathLst>
                <a:path w="49900" h="49029" extrusionOk="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1338200" y="4738950"/>
              <a:ext cx="1042675" cy="1037425"/>
            </a:xfrm>
            <a:custGeom>
              <a:avLst/>
              <a:gdLst/>
              <a:ahLst/>
              <a:cxnLst/>
              <a:rect l="l" t="t" r="r" b="b"/>
              <a:pathLst>
                <a:path w="41707" h="41497" extrusionOk="0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4343975" y="4619350"/>
              <a:ext cx="1461525" cy="1350825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4433000" y="4738825"/>
              <a:ext cx="1064425" cy="1104000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72700" y="1304100"/>
            <a:ext cx="3798900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2785275" y="2083550"/>
            <a:ext cx="3573600" cy="14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0"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4420751" y="2753749"/>
            <a:ext cx="4769720" cy="2389758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 rot="-1314983">
            <a:off x="8216103" y="3311234"/>
            <a:ext cx="972293" cy="928258"/>
            <a:chOff x="-1855532" y="1600966"/>
            <a:chExt cx="890361" cy="822923"/>
          </a:xfrm>
        </p:grpSpPr>
        <p:sp>
          <p:nvSpPr>
            <p:cNvPr id="83" name="Google Shape;83;p13"/>
            <p:cNvSpPr/>
            <p:nvPr/>
          </p:nvSpPr>
          <p:spPr>
            <a:xfrm>
              <a:off x="-1855532" y="1600966"/>
              <a:ext cx="890361" cy="822923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1801299" y="1673750"/>
              <a:ext cx="648448" cy="672557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3"/>
          <p:cNvSpPr/>
          <p:nvPr/>
        </p:nvSpPr>
        <p:spPr>
          <a:xfrm>
            <a:off x="70" y="850947"/>
            <a:ext cx="8179245" cy="4098021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13"/>
          <p:cNvGrpSpPr/>
          <p:nvPr/>
        </p:nvGrpSpPr>
        <p:grpSpPr>
          <a:xfrm>
            <a:off x="461664" y="2367617"/>
            <a:ext cx="1251074" cy="1089966"/>
            <a:chOff x="2227541" y="6011760"/>
            <a:chExt cx="2864180" cy="2495343"/>
          </a:xfrm>
        </p:grpSpPr>
        <p:sp>
          <p:nvSpPr>
            <p:cNvPr id="87" name="Google Shape;87;p13"/>
            <p:cNvSpPr/>
            <p:nvPr/>
          </p:nvSpPr>
          <p:spPr>
            <a:xfrm rot="-1131582">
              <a:off x="2772277" y="6293752"/>
              <a:ext cx="2064072" cy="1922827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13"/>
            <p:cNvGrpSpPr/>
            <p:nvPr/>
          </p:nvGrpSpPr>
          <p:grpSpPr>
            <a:xfrm>
              <a:off x="2227541" y="6635267"/>
              <a:ext cx="2250382" cy="1871835"/>
              <a:chOff x="2227541" y="6635267"/>
              <a:chExt cx="2250382" cy="1871835"/>
            </a:xfrm>
          </p:grpSpPr>
          <p:sp>
            <p:nvSpPr>
              <p:cNvPr id="89" name="Google Shape;89;p13"/>
              <p:cNvSpPr/>
              <p:nvPr/>
            </p:nvSpPr>
            <p:spPr>
              <a:xfrm rot="-1131582">
                <a:off x="2389104" y="6911337"/>
                <a:ext cx="1927256" cy="1319697"/>
              </a:xfrm>
              <a:custGeom>
                <a:avLst/>
                <a:gdLst/>
                <a:ahLst/>
                <a:cxnLst/>
                <a:rect l="l" t="t" r="r" b="b"/>
                <a:pathLst>
                  <a:path w="77898" h="53341" extrusionOk="0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 rot="-1131582">
                <a:off x="3441562" y="7628158"/>
                <a:ext cx="485043" cy="66058"/>
              </a:xfrm>
              <a:custGeom>
                <a:avLst/>
                <a:gdLst/>
                <a:ahLst/>
                <a:cxnLst/>
                <a:rect l="l" t="t" r="r" b="b"/>
                <a:pathLst>
                  <a:path w="19605" h="2670" extrusionOk="0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 rot="-1131582">
                <a:off x="3621630" y="6827655"/>
                <a:ext cx="184071" cy="404239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6339" extrusionOk="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" name="Google Shape;92;p13"/>
          <p:cNvGrpSpPr/>
          <p:nvPr/>
        </p:nvGrpSpPr>
        <p:grpSpPr>
          <a:xfrm>
            <a:off x="190606" y="2294802"/>
            <a:ext cx="761443" cy="1254173"/>
            <a:chOff x="1668617" y="5683195"/>
            <a:chExt cx="1743230" cy="2871275"/>
          </a:xfrm>
        </p:grpSpPr>
        <p:sp>
          <p:nvSpPr>
            <p:cNvPr id="93" name="Google Shape;93;p13"/>
            <p:cNvSpPr/>
            <p:nvPr/>
          </p:nvSpPr>
          <p:spPr>
            <a:xfrm>
              <a:off x="1668617" y="5683195"/>
              <a:ext cx="1729969" cy="2242458"/>
            </a:xfrm>
            <a:custGeom>
              <a:avLst/>
              <a:gdLst/>
              <a:ahLst/>
              <a:cxnLst/>
              <a:rect l="l" t="t" r="r" b="b"/>
              <a:pathLst>
                <a:path w="69926" h="90641" extrusionOk="0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" name="Google Shape;94;p13"/>
            <p:cNvGrpSpPr/>
            <p:nvPr/>
          </p:nvGrpSpPr>
          <p:grpSpPr>
            <a:xfrm>
              <a:off x="2252110" y="6027996"/>
              <a:ext cx="1159737" cy="2526474"/>
              <a:chOff x="2252110" y="6027996"/>
              <a:chExt cx="1159737" cy="2526474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2252110" y="6027996"/>
                <a:ext cx="1159737" cy="2526474"/>
              </a:xfrm>
              <a:custGeom>
                <a:avLst/>
                <a:gdLst/>
                <a:ahLst/>
                <a:cxnLst/>
                <a:rect l="l" t="t" r="r" b="b"/>
                <a:pathLst>
                  <a:path w="46877" h="102121" extrusionOk="0">
                    <a:moveTo>
                      <a:pt x="249" y="0"/>
                    </a:moveTo>
                    <a:cubicBezTo>
                      <a:pt x="0" y="0"/>
                      <a:pt x="69" y="331"/>
                      <a:pt x="644" y="817"/>
                    </a:cubicBezTo>
                    <a:cubicBezTo>
                      <a:pt x="644" y="817"/>
                      <a:pt x="1049" y="1162"/>
                      <a:pt x="1799" y="1805"/>
                    </a:cubicBezTo>
                    <a:cubicBezTo>
                      <a:pt x="2180" y="2114"/>
                      <a:pt x="2633" y="2519"/>
                      <a:pt x="3157" y="2984"/>
                    </a:cubicBezTo>
                    <a:cubicBezTo>
                      <a:pt x="3419" y="3222"/>
                      <a:pt x="3704" y="3472"/>
                      <a:pt x="4002" y="3746"/>
                    </a:cubicBezTo>
                    <a:cubicBezTo>
                      <a:pt x="4300" y="4008"/>
                      <a:pt x="4609" y="4305"/>
                      <a:pt x="4943" y="4603"/>
                    </a:cubicBezTo>
                    <a:cubicBezTo>
                      <a:pt x="6264" y="5805"/>
                      <a:pt x="7788" y="7317"/>
                      <a:pt x="9467" y="9032"/>
                    </a:cubicBezTo>
                    <a:cubicBezTo>
                      <a:pt x="11134" y="10770"/>
                      <a:pt x="12932" y="12747"/>
                      <a:pt x="14765" y="14926"/>
                    </a:cubicBezTo>
                    <a:cubicBezTo>
                      <a:pt x="18409" y="19295"/>
                      <a:pt x="22100" y="24522"/>
                      <a:pt x="25231" y="30035"/>
                    </a:cubicBezTo>
                    <a:cubicBezTo>
                      <a:pt x="26791" y="32785"/>
                      <a:pt x="28219" y="35619"/>
                      <a:pt x="29529" y="38381"/>
                    </a:cubicBezTo>
                    <a:cubicBezTo>
                      <a:pt x="29696" y="38726"/>
                      <a:pt x="29862" y="39071"/>
                      <a:pt x="30029" y="39405"/>
                    </a:cubicBezTo>
                    <a:cubicBezTo>
                      <a:pt x="30184" y="39750"/>
                      <a:pt x="30339" y="40095"/>
                      <a:pt x="30505" y="40441"/>
                    </a:cubicBezTo>
                    <a:cubicBezTo>
                      <a:pt x="30815" y="41131"/>
                      <a:pt x="31124" y="41798"/>
                      <a:pt x="31422" y="42477"/>
                    </a:cubicBezTo>
                    <a:cubicBezTo>
                      <a:pt x="31720" y="43143"/>
                      <a:pt x="32006" y="43810"/>
                      <a:pt x="32291" y="44465"/>
                    </a:cubicBezTo>
                    <a:cubicBezTo>
                      <a:pt x="32363" y="44632"/>
                      <a:pt x="32434" y="44798"/>
                      <a:pt x="32506" y="44953"/>
                    </a:cubicBezTo>
                    <a:cubicBezTo>
                      <a:pt x="32577" y="45120"/>
                      <a:pt x="32637" y="45286"/>
                      <a:pt x="32708" y="45453"/>
                    </a:cubicBezTo>
                    <a:cubicBezTo>
                      <a:pt x="32839" y="45775"/>
                      <a:pt x="32970" y="46096"/>
                      <a:pt x="33113" y="46418"/>
                    </a:cubicBezTo>
                    <a:cubicBezTo>
                      <a:pt x="33649" y="47691"/>
                      <a:pt x="34161" y="49025"/>
                      <a:pt x="34708" y="50394"/>
                    </a:cubicBezTo>
                    <a:cubicBezTo>
                      <a:pt x="34970" y="51085"/>
                      <a:pt x="35232" y="51787"/>
                      <a:pt x="35494" y="52490"/>
                    </a:cubicBezTo>
                    <a:cubicBezTo>
                      <a:pt x="35625" y="52835"/>
                      <a:pt x="35768" y="53192"/>
                      <a:pt x="35899" y="53549"/>
                    </a:cubicBezTo>
                    <a:cubicBezTo>
                      <a:pt x="36018" y="53907"/>
                      <a:pt x="36149" y="54264"/>
                      <a:pt x="36280" y="54621"/>
                    </a:cubicBezTo>
                    <a:cubicBezTo>
                      <a:pt x="36411" y="54990"/>
                      <a:pt x="36542" y="55347"/>
                      <a:pt x="36661" y="55716"/>
                    </a:cubicBezTo>
                    <a:cubicBezTo>
                      <a:pt x="36732" y="55895"/>
                      <a:pt x="36792" y="56073"/>
                      <a:pt x="36863" y="56252"/>
                    </a:cubicBezTo>
                    <a:cubicBezTo>
                      <a:pt x="36923" y="56443"/>
                      <a:pt x="36982" y="56621"/>
                      <a:pt x="37054" y="56812"/>
                    </a:cubicBezTo>
                    <a:cubicBezTo>
                      <a:pt x="37304" y="57550"/>
                      <a:pt x="37554" y="58288"/>
                      <a:pt x="37804" y="59026"/>
                    </a:cubicBezTo>
                    <a:cubicBezTo>
                      <a:pt x="38280" y="60526"/>
                      <a:pt x="38780" y="62027"/>
                      <a:pt x="39233" y="63551"/>
                    </a:cubicBezTo>
                    <a:cubicBezTo>
                      <a:pt x="39697" y="65075"/>
                      <a:pt x="40126" y="66599"/>
                      <a:pt x="40554" y="68123"/>
                    </a:cubicBezTo>
                    <a:cubicBezTo>
                      <a:pt x="40769" y="68885"/>
                      <a:pt x="40971" y="69647"/>
                      <a:pt x="41173" y="70409"/>
                    </a:cubicBezTo>
                    <a:cubicBezTo>
                      <a:pt x="41376" y="71159"/>
                      <a:pt x="41566" y="71921"/>
                      <a:pt x="41757" y="72671"/>
                    </a:cubicBezTo>
                    <a:cubicBezTo>
                      <a:pt x="41852" y="73052"/>
                      <a:pt x="41947" y="73421"/>
                      <a:pt x="42043" y="73802"/>
                    </a:cubicBezTo>
                    <a:cubicBezTo>
                      <a:pt x="42126" y="74171"/>
                      <a:pt x="42221" y="74540"/>
                      <a:pt x="42304" y="74921"/>
                    </a:cubicBezTo>
                    <a:cubicBezTo>
                      <a:pt x="42388" y="75290"/>
                      <a:pt x="42483" y="75659"/>
                      <a:pt x="42566" y="76028"/>
                    </a:cubicBezTo>
                    <a:cubicBezTo>
                      <a:pt x="42650" y="76397"/>
                      <a:pt x="42745" y="76766"/>
                      <a:pt x="42816" y="77124"/>
                    </a:cubicBezTo>
                    <a:cubicBezTo>
                      <a:pt x="43126" y="78588"/>
                      <a:pt x="43436" y="80029"/>
                      <a:pt x="43686" y="81422"/>
                    </a:cubicBezTo>
                    <a:cubicBezTo>
                      <a:pt x="44733" y="87018"/>
                      <a:pt x="45341" y="91995"/>
                      <a:pt x="45722" y="95554"/>
                    </a:cubicBezTo>
                    <a:cubicBezTo>
                      <a:pt x="45817" y="96447"/>
                      <a:pt x="45900" y="97257"/>
                      <a:pt x="45972" y="97960"/>
                    </a:cubicBezTo>
                    <a:cubicBezTo>
                      <a:pt x="46055" y="98650"/>
                      <a:pt x="46114" y="99257"/>
                      <a:pt x="46150" y="99745"/>
                    </a:cubicBezTo>
                    <a:cubicBezTo>
                      <a:pt x="46245" y="100734"/>
                      <a:pt x="46305" y="101269"/>
                      <a:pt x="46305" y="101269"/>
                    </a:cubicBezTo>
                    <a:cubicBezTo>
                      <a:pt x="46369" y="101838"/>
                      <a:pt x="46515" y="102121"/>
                      <a:pt x="46640" y="102121"/>
                    </a:cubicBezTo>
                    <a:cubicBezTo>
                      <a:pt x="46769" y="102121"/>
                      <a:pt x="46877" y="101820"/>
                      <a:pt x="46853" y="101222"/>
                    </a:cubicBezTo>
                    <a:cubicBezTo>
                      <a:pt x="46853" y="101222"/>
                      <a:pt x="46805" y="100686"/>
                      <a:pt x="46734" y="99698"/>
                    </a:cubicBezTo>
                    <a:cubicBezTo>
                      <a:pt x="46686" y="99210"/>
                      <a:pt x="46638" y="98602"/>
                      <a:pt x="46579" y="97900"/>
                    </a:cubicBezTo>
                    <a:cubicBezTo>
                      <a:pt x="46507" y="97198"/>
                      <a:pt x="46436" y="96388"/>
                      <a:pt x="46353" y="95495"/>
                    </a:cubicBezTo>
                    <a:cubicBezTo>
                      <a:pt x="46007" y="91923"/>
                      <a:pt x="45472" y="86922"/>
                      <a:pt x="44483" y="81279"/>
                    </a:cubicBezTo>
                    <a:cubicBezTo>
                      <a:pt x="44245" y="79874"/>
                      <a:pt x="43948" y="78421"/>
                      <a:pt x="43650" y="76945"/>
                    </a:cubicBezTo>
                    <a:cubicBezTo>
                      <a:pt x="43590" y="76576"/>
                      <a:pt x="43495" y="76207"/>
                      <a:pt x="43412" y="75838"/>
                    </a:cubicBezTo>
                    <a:cubicBezTo>
                      <a:pt x="43328" y="75469"/>
                      <a:pt x="43245" y="75088"/>
                      <a:pt x="43162" y="74719"/>
                    </a:cubicBezTo>
                    <a:cubicBezTo>
                      <a:pt x="43078" y="74338"/>
                      <a:pt x="42995" y="73969"/>
                      <a:pt x="42912" y="73588"/>
                    </a:cubicBezTo>
                    <a:cubicBezTo>
                      <a:pt x="42816" y="73218"/>
                      <a:pt x="42721" y="72837"/>
                      <a:pt x="42626" y="72456"/>
                    </a:cubicBezTo>
                    <a:cubicBezTo>
                      <a:pt x="42447" y="71694"/>
                      <a:pt x="42269" y="70932"/>
                      <a:pt x="42066" y="70170"/>
                    </a:cubicBezTo>
                    <a:cubicBezTo>
                      <a:pt x="41876" y="69408"/>
                      <a:pt x="41673" y="68646"/>
                      <a:pt x="41471" y="67873"/>
                    </a:cubicBezTo>
                    <a:cubicBezTo>
                      <a:pt x="41054" y="66337"/>
                      <a:pt x="40638" y="64801"/>
                      <a:pt x="40173" y="63265"/>
                    </a:cubicBezTo>
                    <a:cubicBezTo>
                      <a:pt x="39733" y="61741"/>
                      <a:pt x="39245" y="60217"/>
                      <a:pt x="38768" y="58717"/>
                    </a:cubicBezTo>
                    <a:cubicBezTo>
                      <a:pt x="38518" y="57967"/>
                      <a:pt x="38268" y="57216"/>
                      <a:pt x="38030" y="56478"/>
                    </a:cubicBezTo>
                    <a:cubicBezTo>
                      <a:pt x="37971" y="56288"/>
                      <a:pt x="37899" y="56109"/>
                      <a:pt x="37840" y="55919"/>
                    </a:cubicBezTo>
                    <a:cubicBezTo>
                      <a:pt x="37780" y="55740"/>
                      <a:pt x="37709" y="55550"/>
                      <a:pt x="37649" y="55371"/>
                    </a:cubicBezTo>
                    <a:cubicBezTo>
                      <a:pt x="37518" y="55002"/>
                      <a:pt x="37387" y="54633"/>
                      <a:pt x="37268" y="54276"/>
                    </a:cubicBezTo>
                    <a:cubicBezTo>
                      <a:pt x="37137" y="53907"/>
                      <a:pt x="37006" y="53549"/>
                      <a:pt x="36887" y="53192"/>
                    </a:cubicBezTo>
                    <a:cubicBezTo>
                      <a:pt x="36756" y="52823"/>
                      <a:pt x="36613" y="52478"/>
                      <a:pt x="36482" y="52121"/>
                    </a:cubicBezTo>
                    <a:cubicBezTo>
                      <a:pt x="36220" y="51406"/>
                      <a:pt x="35970" y="50704"/>
                      <a:pt x="35696" y="50013"/>
                    </a:cubicBezTo>
                    <a:cubicBezTo>
                      <a:pt x="35161" y="48644"/>
                      <a:pt x="34637" y="47287"/>
                      <a:pt x="34101" y="46013"/>
                    </a:cubicBezTo>
                    <a:cubicBezTo>
                      <a:pt x="33958" y="45679"/>
                      <a:pt x="33827" y="45358"/>
                      <a:pt x="33696" y="45036"/>
                    </a:cubicBezTo>
                    <a:cubicBezTo>
                      <a:pt x="33625" y="44870"/>
                      <a:pt x="33553" y="44703"/>
                      <a:pt x="33482" y="44536"/>
                    </a:cubicBezTo>
                    <a:cubicBezTo>
                      <a:pt x="33410" y="44382"/>
                      <a:pt x="33339" y="44215"/>
                      <a:pt x="33268" y="44048"/>
                    </a:cubicBezTo>
                    <a:cubicBezTo>
                      <a:pt x="32982" y="43393"/>
                      <a:pt x="32696" y="42715"/>
                      <a:pt x="32398" y="42036"/>
                    </a:cubicBezTo>
                    <a:cubicBezTo>
                      <a:pt x="32089" y="41369"/>
                      <a:pt x="31779" y="40691"/>
                      <a:pt x="31458" y="40000"/>
                    </a:cubicBezTo>
                    <a:cubicBezTo>
                      <a:pt x="31303" y="39655"/>
                      <a:pt x="31136" y="39309"/>
                      <a:pt x="30982" y="38964"/>
                    </a:cubicBezTo>
                    <a:cubicBezTo>
                      <a:pt x="30815" y="38619"/>
                      <a:pt x="30648" y="38274"/>
                      <a:pt x="30482" y="37928"/>
                    </a:cubicBezTo>
                    <a:cubicBezTo>
                      <a:pt x="29136" y="35142"/>
                      <a:pt x="27684" y="32309"/>
                      <a:pt x="26088" y="29546"/>
                    </a:cubicBezTo>
                    <a:cubicBezTo>
                      <a:pt x="22885" y="23998"/>
                      <a:pt x="19111" y="18759"/>
                      <a:pt x="15384" y="14414"/>
                    </a:cubicBezTo>
                    <a:cubicBezTo>
                      <a:pt x="13515" y="12235"/>
                      <a:pt x="11682" y="10258"/>
                      <a:pt x="9979" y="8532"/>
                    </a:cubicBezTo>
                    <a:cubicBezTo>
                      <a:pt x="8264" y="6829"/>
                      <a:pt x="6705" y="5329"/>
                      <a:pt x="5359" y="4139"/>
                    </a:cubicBezTo>
                    <a:cubicBezTo>
                      <a:pt x="5026" y="3841"/>
                      <a:pt x="4716" y="3555"/>
                      <a:pt x="4419" y="3281"/>
                    </a:cubicBezTo>
                    <a:cubicBezTo>
                      <a:pt x="4109" y="3019"/>
                      <a:pt x="3823" y="2769"/>
                      <a:pt x="3550" y="2543"/>
                    </a:cubicBezTo>
                    <a:cubicBezTo>
                      <a:pt x="3014" y="2079"/>
                      <a:pt x="2561" y="1674"/>
                      <a:pt x="2180" y="1364"/>
                    </a:cubicBezTo>
                    <a:cubicBezTo>
                      <a:pt x="1406" y="733"/>
                      <a:pt x="990" y="388"/>
                      <a:pt x="990" y="388"/>
                    </a:cubicBezTo>
                    <a:cubicBezTo>
                      <a:pt x="657" y="117"/>
                      <a:pt x="397" y="0"/>
                      <a:pt x="24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112839" y="6709262"/>
                <a:ext cx="58980" cy="663304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26811" extrusionOk="0">
                    <a:moveTo>
                      <a:pt x="289" y="0"/>
                    </a:moveTo>
                    <a:cubicBezTo>
                      <a:pt x="158" y="0"/>
                      <a:pt x="25" y="72"/>
                      <a:pt x="1" y="212"/>
                    </a:cubicBezTo>
                    <a:cubicBezTo>
                      <a:pt x="1" y="212"/>
                      <a:pt x="1" y="724"/>
                      <a:pt x="13" y="1557"/>
                    </a:cubicBezTo>
                    <a:cubicBezTo>
                      <a:pt x="13" y="2390"/>
                      <a:pt x="24" y="3557"/>
                      <a:pt x="48" y="4891"/>
                    </a:cubicBezTo>
                    <a:cubicBezTo>
                      <a:pt x="84" y="7558"/>
                      <a:pt x="179" y="10868"/>
                      <a:pt x="322" y="13463"/>
                    </a:cubicBezTo>
                    <a:cubicBezTo>
                      <a:pt x="501" y="16047"/>
                      <a:pt x="798" y="19357"/>
                      <a:pt x="1156" y="22000"/>
                    </a:cubicBezTo>
                    <a:cubicBezTo>
                      <a:pt x="1239" y="22667"/>
                      <a:pt x="1310" y="23286"/>
                      <a:pt x="1394" y="23845"/>
                    </a:cubicBezTo>
                    <a:cubicBezTo>
                      <a:pt x="1477" y="24405"/>
                      <a:pt x="1560" y="24893"/>
                      <a:pt x="1620" y="25310"/>
                    </a:cubicBezTo>
                    <a:cubicBezTo>
                      <a:pt x="1751" y="26143"/>
                      <a:pt x="1822" y="26643"/>
                      <a:pt x="1822" y="26643"/>
                    </a:cubicBezTo>
                    <a:cubicBezTo>
                      <a:pt x="1848" y="26757"/>
                      <a:pt x="1960" y="26811"/>
                      <a:pt x="2076" y="26811"/>
                    </a:cubicBezTo>
                    <a:cubicBezTo>
                      <a:pt x="2226" y="26811"/>
                      <a:pt x="2383" y="26721"/>
                      <a:pt x="2370" y="26560"/>
                    </a:cubicBezTo>
                    <a:cubicBezTo>
                      <a:pt x="2370" y="26560"/>
                      <a:pt x="2322" y="26060"/>
                      <a:pt x="2251" y="25238"/>
                    </a:cubicBezTo>
                    <a:cubicBezTo>
                      <a:pt x="2203" y="24822"/>
                      <a:pt x="2156" y="24322"/>
                      <a:pt x="2108" y="23762"/>
                    </a:cubicBezTo>
                    <a:cubicBezTo>
                      <a:pt x="2048" y="23202"/>
                      <a:pt x="2013" y="22583"/>
                      <a:pt x="1953" y="21917"/>
                    </a:cubicBezTo>
                    <a:cubicBezTo>
                      <a:pt x="1727" y="19273"/>
                      <a:pt x="1560" y="15975"/>
                      <a:pt x="1394" y="13392"/>
                    </a:cubicBezTo>
                    <a:cubicBezTo>
                      <a:pt x="1072" y="8224"/>
                      <a:pt x="560" y="200"/>
                      <a:pt x="560" y="200"/>
                    </a:cubicBezTo>
                    <a:cubicBezTo>
                      <a:pt x="537" y="66"/>
                      <a:pt x="414" y="0"/>
                      <a:pt x="28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447432" y="6696496"/>
                <a:ext cx="526393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21277" h="9445" extrusionOk="0">
                    <a:moveTo>
                      <a:pt x="1569" y="0"/>
                    </a:moveTo>
                    <a:cubicBezTo>
                      <a:pt x="1521" y="0"/>
                      <a:pt x="1475" y="1"/>
                      <a:pt x="1429" y="1"/>
                    </a:cubicBezTo>
                    <a:cubicBezTo>
                      <a:pt x="1239" y="1"/>
                      <a:pt x="1072" y="13"/>
                      <a:pt x="929" y="25"/>
                    </a:cubicBezTo>
                    <a:cubicBezTo>
                      <a:pt x="786" y="25"/>
                      <a:pt x="655" y="37"/>
                      <a:pt x="560" y="49"/>
                    </a:cubicBezTo>
                    <a:cubicBezTo>
                      <a:pt x="358" y="61"/>
                      <a:pt x="239" y="73"/>
                      <a:pt x="239" y="73"/>
                    </a:cubicBezTo>
                    <a:cubicBezTo>
                      <a:pt x="0" y="132"/>
                      <a:pt x="48" y="585"/>
                      <a:pt x="286" y="632"/>
                    </a:cubicBezTo>
                    <a:cubicBezTo>
                      <a:pt x="286" y="632"/>
                      <a:pt x="393" y="620"/>
                      <a:pt x="584" y="620"/>
                    </a:cubicBezTo>
                    <a:cubicBezTo>
                      <a:pt x="616" y="616"/>
                      <a:pt x="650" y="615"/>
                      <a:pt x="687" y="615"/>
                    </a:cubicBezTo>
                    <a:cubicBezTo>
                      <a:pt x="761" y="615"/>
                      <a:pt x="846" y="620"/>
                      <a:pt x="941" y="620"/>
                    </a:cubicBezTo>
                    <a:cubicBezTo>
                      <a:pt x="1084" y="620"/>
                      <a:pt x="1239" y="620"/>
                      <a:pt x="1417" y="632"/>
                    </a:cubicBezTo>
                    <a:cubicBezTo>
                      <a:pt x="2120" y="668"/>
                      <a:pt x="3096" y="811"/>
                      <a:pt x="4191" y="1085"/>
                    </a:cubicBezTo>
                    <a:cubicBezTo>
                      <a:pt x="5287" y="1347"/>
                      <a:pt x="6489" y="1751"/>
                      <a:pt x="7668" y="2216"/>
                    </a:cubicBezTo>
                    <a:cubicBezTo>
                      <a:pt x="8847" y="2680"/>
                      <a:pt x="9990" y="3216"/>
                      <a:pt x="10990" y="3692"/>
                    </a:cubicBezTo>
                    <a:cubicBezTo>
                      <a:pt x="12978" y="4657"/>
                      <a:pt x="15479" y="6014"/>
                      <a:pt x="17419" y="7228"/>
                    </a:cubicBezTo>
                    <a:cubicBezTo>
                      <a:pt x="19372" y="8419"/>
                      <a:pt x="20789" y="9419"/>
                      <a:pt x="20789" y="9419"/>
                    </a:cubicBezTo>
                    <a:cubicBezTo>
                      <a:pt x="20814" y="9436"/>
                      <a:pt x="20841" y="9444"/>
                      <a:pt x="20870" y="9444"/>
                    </a:cubicBezTo>
                    <a:cubicBezTo>
                      <a:pt x="21056" y="9444"/>
                      <a:pt x="21277" y="9113"/>
                      <a:pt x="21122" y="8979"/>
                    </a:cubicBezTo>
                    <a:cubicBezTo>
                      <a:pt x="21122" y="8979"/>
                      <a:pt x="19765" y="7859"/>
                      <a:pt x="17860" y="6550"/>
                    </a:cubicBezTo>
                    <a:cubicBezTo>
                      <a:pt x="16907" y="5883"/>
                      <a:pt x="15824" y="5169"/>
                      <a:pt x="14717" y="4514"/>
                    </a:cubicBezTo>
                    <a:cubicBezTo>
                      <a:pt x="13597" y="3847"/>
                      <a:pt x="12466" y="3228"/>
                      <a:pt x="11454" y="2728"/>
                    </a:cubicBezTo>
                    <a:cubicBezTo>
                      <a:pt x="10430" y="2240"/>
                      <a:pt x="9240" y="1728"/>
                      <a:pt x="8013" y="1299"/>
                    </a:cubicBezTo>
                    <a:cubicBezTo>
                      <a:pt x="6787" y="859"/>
                      <a:pt x="5513" y="513"/>
                      <a:pt x="4358" y="287"/>
                    </a:cubicBezTo>
                    <a:cubicBezTo>
                      <a:pt x="3275" y="86"/>
                      <a:pt x="2296" y="0"/>
                      <a:pt x="156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600004" y="6126931"/>
                <a:ext cx="57644" cy="287652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1627" extrusionOk="0">
                    <a:moveTo>
                      <a:pt x="372" y="0"/>
                    </a:moveTo>
                    <a:cubicBezTo>
                      <a:pt x="220" y="0"/>
                      <a:pt x="24" y="52"/>
                      <a:pt x="1" y="128"/>
                    </a:cubicBezTo>
                    <a:cubicBezTo>
                      <a:pt x="1" y="128"/>
                      <a:pt x="13" y="354"/>
                      <a:pt x="37" y="711"/>
                    </a:cubicBezTo>
                    <a:cubicBezTo>
                      <a:pt x="48" y="1080"/>
                      <a:pt x="72" y="1580"/>
                      <a:pt x="96" y="2164"/>
                    </a:cubicBezTo>
                    <a:cubicBezTo>
                      <a:pt x="144" y="3318"/>
                      <a:pt x="179" y="4771"/>
                      <a:pt x="310" y="5914"/>
                    </a:cubicBezTo>
                    <a:cubicBezTo>
                      <a:pt x="429" y="7045"/>
                      <a:pt x="703" y="8510"/>
                      <a:pt x="1060" y="9641"/>
                    </a:cubicBezTo>
                    <a:cubicBezTo>
                      <a:pt x="1156" y="9926"/>
                      <a:pt x="1227" y="10188"/>
                      <a:pt x="1322" y="10426"/>
                    </a:cubicBezTo>
                    <a:cubicBezTo>
                      <a:pt x="1406" y="10665"/>
                      <a:pt x="1477" y="10879"/>
                      <a:pt x="1549" y="11046"/>
                    </a:cubicBezTo>
                    <a:cubicBezTo>
                      <a:pt x="1703" y="11391"/>
                      <a:pt x="1787" y="11593"/>
                      <a:pt x="1787" y="11593"/>
                    </a:cubicBezTo>
                    <a:cubicBezTo>
                      <a:pt x="1800" y="11616"/>
                      <a:pt x="1832" y="11626"/>
                      <a:pt x="1876" y="11626"/>
                    </a:cubicBezTo>
                    <a:cubicBezTo>
                      <a:pt x="2033" y="11626"/>
                      <a:pt x="2329" y="11496"/>
                      <a:pt x="2311" y="11403"/>
                    </a:cubicBezTo>
                    <a:cubicBezTo>
                      <a:pt x="2311" y="11403"/>
                      <a:pt x="2251" y="11188"/>
                      <a:pt x="2156" y="10843"/>
                    </a:cubicBezTo>
                    <a:cubicBezTo>
                      <a:pt x="2108" y="10677"/>
                      <a:pt x="2061" y="10462"/>
                      <a:pt x="2001" y="10224"/>
                    </a:cubicBezTo>
                    <a:cubicBezTo>
                      <a:pt x="1942" y="9998"/>
                      <a:pt x="1906" y="9724"/>
                      <a:pt x="1846" y="9450"/>
                    </a:cubicBezTo>
                    <a:cubicBezTo>
                      <a:pt x="1632" y="8331"/>
                      <a:pt x="1489" y="6914"/>
                      <a:pt x="1370" y="5795"/>
                    </a:cubicBezTo>
                    <a:cubicBezTo>
                      <a:pt x="1251" y="4688"/>
                      <a:pt x="1072" y="3247"/>
                      <a:pt x="906" y="2092"/>
                    </a:cubicBezTo>
                    <a:cubicBezTo>
                      <a:pt x="822" y="1509"/>
                      <a:pt x="727" y="997"/>
                      <a:pt x="668" y="640"/>
                    </a:cubicBezTo>
                    <a:cubicBezTo>
                      <a:pt x="596" y="282"/>
                      <a:pt x="549" y="56"/>
                      <a:pt x="549" y="56"/>
                    </a:cubicBezTo>
                    <a:cubicBezTo>
                      <a:pt x="531" y="17"/>
                      <a:pt x="459" y="0"/>
                      <a:pt x="372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99;p13"/>
          <p:cNvSpPr/>
          <p:nvPr/>
        </p:nvSpPr>
        <p:spPr>
          <a:xfrm>
            <a:off x="82" y="3058584"/>
            <a:ext cx="9143830" cy="2103365"/>
          </a:xfrm>
          <a:custGeom>
            <a:avLst/>
            <a:gdLst/>
            <a:ahLst/>
            <a:cxnLst/>
            <a:rect l="l" t="t" r="r" b="b"/>
            <a:pathLst>
              <a:path w="252592" h="58104" extrusionOk="0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 hasCustomPrompt="1"/>
          </p:nvPr>
        </p:nvSpPr>
        <p:spPr>
          <a:xfrm>
            <a:off x="257525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2007013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/>
          </p:nvPr>
        </p:nvSpPr>
        <p:spPr>
          <a:xfrm>
            <a:off x="5017500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4" hasCustomPrompt="1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5017488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7" hasCustomPrompt="1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2007013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/>
          </p:nvPr>
        </p:nvSpPr>
        <p:spPr>
          <a:xfrm>
            <a:off x="5017500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13" hasCustomPrompt="1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4"/>
          </p:nvPr>
        </p:nvSpPr>
        <p:spPr>
          <a:xfrm>
            <a:off x="5017488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244921">
            <a:off x="647179" y="3832742"/>
            <a:ext cx="1145761" cy="872458"/>
            <a:chOff x="3077675" y="6690087"/>
            <a:chExt cx="2525088" cy="1922768"/>
          </a:xfrm>
        </p:grpSpPr>
        <p:sp>
          <p:nvSpPr>
            <p:cNvPr id="136" name="Google Shape;136;p16"/>
            <p:cNvSpPr/>
            <p:nvPr/>
          </p:nvSpPr>
          <p:spPr>
            <a:xfrm>
              <a:off x="3538754" y="6690087"/>
              <a:ext cx="2064009" cy="1922768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3077675" y="7144734"/>
              <a:ext cx="1927197" cy="1319656"/>
            </a:xfrm>
            <a:custGeom>
              <a:avLst/>
              <a:gdLst/>
              <a:ahLst/>
              <a:cxnLst/>
              <a:rect l="l" t="t" r="r" b="b"/>
              <a:pathLst>
                <a:path w="77898" h="53341" extrusionOk="0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4083257" y="7963826"/>
              <a:ext cx="485028" cy="66056"/>
            </a:xfrm>
            <a:custGeom>
              <a:avLst/>
              <a:gdLst/>
              <a:ahLst/>
              <a:cxnLst/>
              <a:rect l="l" t="t" r="r" b="b"/>
              <a:pathLst>
                <a:path w="19605" h="2670" extrusionOk="0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4465836" y="7206782"/>
              <a:ext cx="184066" cy="404227"/>
            </a:xfrm>
            <a:custGeom>
              <a:avLst/>
              <a:gdLst/>
              <a:ahLst/>
              <a:cxnLst/>
              <a:rect l="l" t="t" r="r" b="b"/>
              <a:pathLst>
                <a:path w="7440" h="16339" extrusionOk="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16"/>
          <p:cNvGrpSpPr/>
          <p:nvPr/>
        </p:nvGrpSpPr>
        <p:grpSpPr>
          <a:xfrm rot="-1537546">
            <a:off x="604994" y="3763987"/>
            <a:ext cx="488794" cy="774382"/>
            <a:chOff x="-1904298" y="1056455"/>
            <a:chExt cx="581725" cy="921611"/>
          </a:xfrm>
        </p:grpSpPr>
        <p:sp>
          <p:nvSpPr>
            <p:cNvPr id="141" name="Google Shape;141;p16"/>
            <p:cNvSpPr/>
            <p:nvPr/>
          </p:nvSpPr>
          <p:spPr>
            <a:xfrm>
              <a:off x="-1904298" y="1056455"/>
              <a:ext cx="581725" cy="887132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-1862965" y="1216748"/>
              <a:ext cx="442995" cy="761317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6"/>
          <p:cNvSpPr/>
          <p:nvPr/>
        </p:nvSpPr>
        <p:spPr>
          <a:xfrm>
            <a:off x="1" y="3744009"/>
            <a:ext cx="1536033" cy="1399598"/>
          </a:xfrm>
          <a:custGeom>
            <a:avLst/>
            <a:gdLst/>
            <a:ahLst/>
            <a:cxnLst/>
            <a:rect l="l" t="t" r="r" b="b"/>
            <a:pathLst>
              <a:path w="57091" h="52020" extrusionOk="0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3F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2292986" y="714386"/>
            <a:ext cx="6851022" cy="4429224"/>
          </a:xfrm>
          <a:custGeom>
            <a:avLst/>
            <a:gdLst/>
            <a:ahLst/>
            <a:cxnLst/>
            <a:rect l="l" t="t" r="r" b="b"/>
            <a:pathLst>
              <a:path w="213944" h="138316" extrusionOk="0">
                <a:moveTo>
                  <a:pt x="187607" y="17884"/>
                </a:moveTo>
                <a:cubicBezTo>
                  <a:pt x="185262" y="10061"/>
                  <a:pt x="178440" y="0"/>
                  <a:pt x="158818" y="500"/>
                </a:cubicBezTo>
                <a:cubicBezTo>
                  <a:pt x="138756" y="1012"/>
                  <a:pt x="122325" y="29659"/>
                  <a:pt x="89500" y="43720"/>
                </a:cubicBezTo>
                <a:cubicBezTo>
                  <a:pt x="72260" y="51114"/>
                  <a:pt x="1" y="63092"/>
                  <a:pt x="41589" y="138315"/>
                </a:cubicBezTo>
                <a:lnTo>
                  <a:pt x="60425" y="138315"/>
                </a:lnTo>
                <a:lnTo>
                  <a:pt x="186881" y="138315"/>
                </a:lnTo>
                <a:lnTo>
                  <a:pt x="213944" y="138315"/>
                </a:lnTo>
                <a:lnTo>
                  <a:pt x="213944" y="33588"/>
                </a:lnTo>
                <a:cubicBezTo>
                  <a:pt x="211241" y="26349"/>
                  <a:pt x="204455" y="18038"/>
                  <a:pt x="187607" y="17884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2838848" y="1324408"/>
            <a:ext cx="4536814" cy="2368458"/>
          </a:xfrm>
          <a:custGeom>
            <a:avLst/>
            <a:gdLst/>
            <a:ahLst/>
            <a:cxnLst/>
            <a:rect l="l" t="t" r="r" b="b"/>
            <a:pathLst>
              <a:path w="80737" h="42149" extrusionOk="0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2"/>
          </p:nvPr>
        </p:nvSpPr>
        <p:spPr>
          <a:xfrm>
            <a:off x="50080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3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4"/>
          </p:nvPr>
        </p:nvSpPr>
        <p:spPr>
          <a:xfrm>
            <a:off x="50080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5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 idx="6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7"/>
          </p:nvPr>
        </p:nvSpPr>
        <p:spPr>
          <a:xfrm>
            <a:off x="15286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 idx="8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4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23"/>
          <p:cNvGrpSpPr/>
          <p:nvPr/>
        </p:nvGrpSpPr>
        <p:grpSpPr>
          <a:xfrm rot="-199848">
            <a:off x="7416046" y="3853117"/>
            <a:ext cx="581719" cy="921601"/>
            <a:chOff x="-1904298" y="1056455"/>
            <a:chExt cx="581725" cy="921611"/>
          </a:xfrm>
        </p:grpSpPr>
        <p:sp>
          <p:nvSpPr>
            <p:cNvPr id="234" name="Google Shape;234;p23"/>
            <p:cNvSpPr/>
            <p:nvPr/>
          </p:nvSpPr>
          <p:spPr>
            <a:xfrm>
              <a:off x="-1904298" y="1056455"/>
              <a:ext cx="581725" cy="887132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-1862965" y="1216748"/>
              <a:ext cx="442995" cy="761317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23"/>
          <p:cNvGrpSpPr/>
          <p:nvPr/>
        </p:nvGrpSpPr>
        <p:grpSpPr>
          <a:xfrm>
            <a:off x="6704539" y="3934149"/>
            <a:ext cx="878448" cy="863379"/>
            <a:chOff x="-5358445" y="839844"/>
            <a:chExt cx="1391711" cy="1367837"/>
          </a:xfrm>
        </p:grpSpPr>
        <p:sp>
          <p:nvSpPr>
            <p:cNvPr id="237" name="Google Shape;237;p23"/>
            <p:cNvSpPr/>
            <p:nvPr/>
          </p:nvSpPr>
          <p:spPr>
            <a:xfrm>
              <a:off x="-5358445" y="839844"/>
              <a:ext cx="1391711" cy="1367419"/>
            </a:xfrm>
            <a:custGeom>
              <a:avLst/>
              <a:gdLst/>
              <a:ahLst/>
              <a:cxnLst/>
              <a:rect l="l" t="t" r="r" b="b"/>
              <a:pathLst>
                <a:path w="49900" h="49029" extrusionOk="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-5168235" y="1050330"/>
              <a:ext cx="1163208" cy="1157351"/>
            </a:xfrm>
            <a:custGeom>
              <a:avLst/>
              <a:gdLst/>
              <a:ahLst/>
              <a:cxnLst/>
              <a:rect l="l" t="t" r="r" b="b"/>
              <a:pathLst>
                <a:path w="41707" h="41497" extrusionOk="0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23"/>
          <p:cNvGrpSpPr/>
          <p:nvPr/>
        </p:nvGrpSpPr>
        <p:grpSpPr>
          <a:xfrm rot="-1263781">
            <a:off x="7715407" y="4030012"/>
            <a:ext cx="890375" cy="822935"/>
            <a:chOff x="-1855532" y="1600966"/>
            <a:chExt cx="890361" cy="822923"/>
          </a:xfrm>
        </p:grpSpPr>
        <p:sp>
          <p:nvSpPr>
            <p:cNvPr id="240" name="Google Shape;240;p23"/>
            <p:cNvSpPr/>
            <p:nvPr/>
          </p:nvSpPr>
          <p:spPr>
            <a:xfrm>
              <a:off x="-1855532" y="1600966"/>
              <a:ext cx="890361" cy="822923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-1801299" y="1673750"/>
              <a:ext cx="648448" cy="672557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23"/>
          <p:cNvGrpSpPr/>
          <p:nvPr/>
        </p:nvGrpSpPr>
        <p:grpSpPr>
          <a:xfrm>
            <a:off x="1" y="2854047"/>
            <a:ext cx="9144001" cy="2289456"/>
            <a:chOff x="271750" y="2423875"/>
            <a:chExt cx="7077400" cy="1772025"/>
          </a:xfrm>
        </p:grpSpPr>
        <p:sp>
          <p:nvSpPr>
            <p:cNvPr id="243" name="Google Shape;243;p23"/>
            <p:cNvSpPr/>
            <p:nvPr/>
          </p:nvSpPr>
          <p:spPr>
            <a:xfrm>
              <a:off x="277700" y="2423875"/>
              <a:ext cx="7071450" cy="1772025"/>
            </a:xfrm>
            <a:custGeom>
              <a:avLst/>
              <a:gdLst/>
              <a:ahLst/>
              <a:cxnLst/>
              <a:rect l="l" t="t" r="r" b="b"/>
              <a:pathLst>
                <a:path w="282858" h="70881" extrusionOk="0">
                  <a:moveTo>
                    <a:pt x="57528" y="1"/>
                  </a:moveTo>
                  <a:cubicBezTo>
                    <a:pt x="37107" y="1"/>
                    <a:pt x="17867" y="6326"/>
                    <a:pt x="1" y="16029"/>
                  </a:cubicBezTo>
                  <a:lnTo>
                    <a:pt x="1" y="70881"/>
                  </a:lnTo>
                  <a:lnTo>
                    <a:pt x="282857" y="70881"/>
                  </a:lnTo>
                  <a:lnTo>
                    <a:pt x="282857" y="53831"/>
                  </a:lnTo>
                  <a:cubicBezTo>
                    <a:pt x="276183" y="53941"/>
                    <a:pt x="269511" y="54030"/>
                    <a:pt x="262852" y="54030"/>
                  </a:cubicBezTo>
                  <a:cubicBezTo>
                    <a:pt x="230491" y="54030"/>
                    <a:pt x="198425" y="51930"/>
                    <a:pt x="167736" y="39913"/>
                  </a:cubicBezTo>
                  <a:cubicBezTo>
                    <a:pt x="131005" y="25530"/>
                    <a:pt x="101025" y="967"/>
                    <a:pt x="59794" y="27"/>
                  </a:cubicBezTo>
                  <a:cubicBezTo>
                    <a:pt x="59037" y="10"/>
                    <a:pt x="58282" y="1"/>
                    <a:pt x="5752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271750" y="3380525"/>
              <a:ext cx="1876450" cy="815375"/>
            </a:xfrm>
            <a:custGeom>
              <a:avLst/>
              <a:gdLst/>
              <a:ahLst/>
              <a:cxnLst/>
              <a:rect l="l" t="t" r="r" b="b"/>
              <a:pathLst>
                <a:path w="75058" h="32615" extrusionOk="0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1828200" y="3808500"/>
              <a:ext cx="1499600" cy="387400"/>
            </a:xfrm>
            <a:custGeom>
              <a:avLst/>
              <a:gdLst/>
              <a:ahLst/>
              <a:cxnLst/>
              <a:rect l="l" t="t" r="r" b="b"/>
              <a:pathLst>
                <a:path w="59984" h="15496" extrusionOk="0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23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7" name="Google Shape;247;p23"/>
          <p:cNvSpPr txBox="1">
            <a:spLocks noGrp="1"/>
          </p:cNvSpPr>
          <p:nvPr>
            <p:ph type="title" idx="2"/>
          </p:nvPr>
        </p:nvSpPr>
        <p:spPr>
          <a:xfrm>
            <a:off x="3673625" y="1682250"/>
            <a:ext cx="1813800" cy="4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subTitle" idx="1"/>
          </p:nvPr>
        </p:nvSpPr>
        <p:spPr>
          <a:xfrm>
            <a:off x="3576125" y="2161750"/>
            <a:ext cx="1911300" cy="146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23"/>
          <p:cNvSpPr txBox="1">
            <a:spLocks noGrp="1"/>
          </p:cNvSpPr>
          <p:nvPr>
            <p:ph type="title" idx="3"/>
          </p:nvPr>
        </p:nvSpPr>
        <p:spPr>
          <a:xfrm>
            <a:off x="6251400" y="1682250"/>
            <a:ext cx="1813800" cy="4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subTitle" idx="4"/>
          </p:nvPr>
        </p:nvSpPr>
        <p:spPr>
          <a:xfrm>
            <a:off x="6154025" y="2161750"/>
            <a:ext cx="1911300" cy="146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CUSTOM_15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4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 rot="-3108865">
            <a:off x="377868" y="4286613"/>
            <a:ext cx="448943" cy="711247"/>
            <a:chOff x="-1904298" y="1056455"/>
            <a:chExt cx="581725" cy="921611"/>
          </a:xfrm>
        </p:grpSpPr>
        <p:sp>
          <p:nvSpPr>
            <p:cNvPr id="293" name="Google Shape;293;p26"/>
            <p:cNvSpPr/>
            <p:nvPr/>
          </p:nvSpPr>
          <p:spPr>
            <a:xfrm>
              <a:off x="-1904298" y="1056455"/>
              <a:ext cx="581725" cy="887132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-1862965" y="1216748"/>
              <a:ext cx="442995" cy="761317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26"/>
          <p:cNvGrpSpPr/>
          <p:nvPr/>
        </p:nvGrpSpPr>
        <p:grpSpPr>
          <a:xfrm rot="-2014239">
            <a:off x="604038" y="4210956"/>
            <a:ext cx="687216" cy="635164"/>
            <a:chOff x="-1855532" y="1600966"/>
            <a:chExt cx="890361" cy="822923"/>
          </a:xfrm>
        </p:grpSpPr>
        <p:sp>
          <p:nvSpPr>
            <p:cNvPr id="296" name="Google Shape;296;p26"/>
            <p:cNvSpPr/>
            <p:nvPr/>
          </p:nvSpPr>
          <p:spPr>
            <a:xfrm>
              <a:off x="-1855532" y="1600966"/>
              <a:ext cx="890361" cy="822923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-1801299" y="1673750"/>
              <a:ext cx="648448" cy="672557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6"/>
          <p:cNvSpPr/>
          <p:nvPr/>
        </p:nvSpPr>
        <p:spPr>
          <a:xfrm flipH="1">
            <a:off x="578963" y="4441778"/>
            <a:ext cx="2817107" cy="719102"/>
          </a:xfrm>
          <a:custGeom>
            <a:avLst/>
            <a:gdLst/>
            <a:ahLst/>
            <a:cxnLst/>
            <a:rect l="l" t="t" r="r" b="b"/>
            <a:pathLst>
              <a:path w="90025" h="22980" extrusionOk="0">
                <a:moveTo>
                  <a:pt x="45816" y="1"/>
                </a:moveTo>
                <a:cubicBezTo>
                  <a:pt x="39946" y="1"/>
                  <a:pt x="34946" y="4358"/>
                  <a:pt x="32934" y="10502"/>
                </a:cubicBezTo>
                <a:cubicBezTo>
                  <a:pt x="30469" y="8097"/>
                  <a:pt x="27100" y="6609"/>
                  <a:pt x="23373" y="6609"/>
                </a:cubicBezTo>
                <a:cubicBezTo>
                  <a:pt x="16634" y="6609"/>
                  <a:pt x="11038" y="11490"/>
                  <a:pt x="9907" y="17920"/>
                </a:cubicBezTo>
                <a:cubicBezTo>
                  <a:pt x="8990" y="17467"/>
                  <a:pt x="7966" y="17193"/>
                  <a:pt x="6871" y="17193"/>
                </a:cubicBezTo>
                <a:cubicBezTo>
                  <a:pt x="3430" y="17193"/>
                  <a:pt x="584" y="19694"/>
                  <a:pt x="1" y="22980"/>
                </a:cubicBezTo>
                <a:lnTo>
                  <a:pt x="90012" y="22980"/>
                </a:lnTo>
                <a:cubicBezTo>
                  <a:pt x="90012" y="22968"/>
                  <a:pt x="90024" y="22956"/>
                  <a:pt x="90024" y="22956"/>
                </a:cubicBezTo>
                <a:cubicBezTo>
                  <a:pt x="90024" y="17574"/>
                  <a:pt x="85655" y="13205"/>
                  <a:pt x="80273" y="13205"/>
                </a:cubicBezTo>
                <a:cubicBezTo>
                  <a:pt x="78916" y="13205"/>
                  <a:pt x="77618" y="13491"/>
                  <a:pt x="76439" y="14002"/>
                </a:cubicBezTo>
                <a:cubicBezTo>
                  <a:pt x="74879" y="8407"/>
                  <a:pt x="69772" y="4299"/>
                  <a:pt x="63688" y="4299"/>
                </a:cubicBezTo>
                <a:cubicBezTo>
                  <a:pt x="61116" y="4299"/>
                  <a:pt x="58723" y="5049"/>
                  <a:pt x="56699" y="6311"/>
                </a:cubicBezTo>
                <a:cubicBezTo>
                  <a:pt x="54163" y="2477"/>
                  <a:pt x="50233" y="1"/>
                  <a:pt x="45816" y="1"/>
                </a:cubicBezTo>
                <a:close/>
              </a:path>
            </a:pathLst>
          </a:custGeom>
          <a:solidFill>
            <a:srgbClr val="9FE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6"/>
          <p:cNvSpPr/>
          <p:nvPr/>
        </p:nvSpPr>
        <p:spPr>
          <a:xfrm flipH="1">
            <a:off x="154419" y="4816944"/>
            <a:ext cx="1347267" cy="343936"/>
          </a:xfrm>
          <a:custGeom>
            <a:avLst/>
            <a:gdLst/>
            <a:ahLst/>
            <a:cxnLst/>
            <a:rect l="l" t="t" r="r" b="b"/>
            <a:pathLst>
              <a:path w="43054" h="10991" extrusionOk="0">
                <a:moveTo>
                  <a:pt x="21920" y="1"/>
                </a:moveTo>
                <a:cubicBezTo>
                  <a:pt x="19110" y="1"/>
                  <a:pt x="16717" y="2084"/>
                  <a:pt x="15753" y="5025"/>
                </a:cubicBezTo>
                <a:cubicBezTo>
                  <a:pt x="14574" y="3882"/>
                  <a:pt x="12967" y="3168"/>
                  <a:pt x="11181" y="3168"/>
                </a:cubicBezTo>
                <a:cubicBezTo>
                  <a:pt x="7954" y="3168"/>
                  <a:pt x="5275" y="5502"/>
                  <a:pt x="4739" y="8573"/>
                </a:cubicBezTo>
                <a:cubicBezTo>
                  <a:pt x="4299" y="8359"/>
                  <a:pt x="3811" y="8228"/>
                  <a:pt x="3287" y="8228"/>
                </a:cubicBezTo>
                <a:cubicBezTo>
                  <a:pt x="1644" y="8228"/>
                  <a:pt x="275" y="9419"/>
                  <a:pt x="1" y="10990"/>
                </a:cubicBezTo>
                <a:lnTo>
                  <a:pt x="43054" y="10990"/>
                </a:lnTo>
                <a:cubicBezTo>
                  <a:pt x="43054" y="10990"/>
                  <a:pt x="43054" y="10990"/>
                  <a:pt x="43054" y="10978"/>
                </a:cubicBezTo>
                <a:cubicBezTo>
                  <a:pt x="43054" y="8407"/>
                  <a:pt x="40970" y="6323"/>
                  <a:pt x="38398" y="6323"/>
                </a:cubicBezTo>
                <a:cubicBezTo>
                  <a:pt x="37744" y="6323"/>
                  <a:pt x="37124" y="6454"/>
                  <a:pt x="36565" y="6704"/>
                </a:cubicBezTo>
                <a:cubicBezTo>
                  <a:pt x="35815" y="4025"/>
                  <a:pt x="33374" y="2061"/>
                  <a:pt x="30469" y="2061"/>
                </a:cubicBezTo>
                <a:cubicBezTo>
                  <a:pt x="29231" y="2061"/>
                  <a:pt x="28088" y="2418"/>
                  <a:pt x="27123" y="3025"/>
                </a:cubicBezTo>
                <a:cubicBezTo>
                  <a:pt x="25909" y="1191"/>
                  <a:pt x="24028" y="1"/>
                  <a:pt x="21920" y="1"/>
                </a:cubicBezTo>
                <a:close/>
              </a:path>
            </a:pathLst>
          </a:custGeom>
          <a:solidFill>
            <a:srgbClr val="40B4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/>
          <p:nvPr/>
        </p:nvSpPr>
        <p:spPr>
          <a:xfrm flipH="1">
            <a:off x="1797672" y="4877626"/>
            <a:ext cx="1109502" cy="283238"/>
          </a:xfrm>
          <a:custGeom>
            <a:avLst/>
            <a:gdLst/>
            <a:ahLst/>
            <a:cxnLst/>
            <a:rect l="l" t="t" r="r" b="b"/>
            <a:pathLst>
              <a:path w="43054" h="10991" extrusionOk="0">
                <a:moveTo>
                  <a:pt x="21920" y="1"/>
                </a:moveTo>
                <a:cubicBezTo>
                  <a:pt x="19110" y="1"/>
                  <a:pt x="16717" y="2084"/>
                  <a:pt x="15753" y="5025"/>
                </a:cubicBezTo>
                <a:cubicBezTo>
                  <a:pt x="14574" y="3882"/>
                  <a:pt x="12967" y="3168"/>
                  <a:pt x="11181" y="3168"/>
                </a:cubicBezTo>
                <a:cubicBezTo>
                  <a:pt x="7954" y="3168"/>
                  <a:pt x="5275" y="5502"/>
                  <a:pt x="4739" y="8573"/>
                </a:cubicBezTo>
                <a:cubicBezTo>
                  <a:pt x="4299" y="8359"/>
                  <a:pt x="3811" y="8228"/>
                  <a:pt x="3287" y="8228"/>
                </a:cubicBezTo>
                <a:cubicBezTo>
                  <a:pt x="1644" y="8228"/>
                  <a:pt x="275" y="9419"/>
                  <a:pt x="1" y="10990"/>
                </a:cubicBezTo>
                <a:lnTo>
                  <a:pt x="43054" y="10990"/>
                </a:lnTo>
                <a:cubicBezTo>
                  <a:pt x="43054" y="10990"/>
                  <a:pt x="43054" y="10990"/>
                  <a:pt x="43054" y="10978"/>
                </a:cubicBezTo>
                <a:cubicBezTo>
                  <a:pt x="43054" y="8407"/>
                  <a:pt x="40970" y="6323"/>
                  <a:pt x="38398" y="6323"/>
                </a:cubicBezTo>
                <a:cubicBezTo>
                  <a:pt x="37744" y="6323"/>
                  <a:pt x="37124" y="6454"/>
                  <a:pt x="36565" y="6704"/>
                </a:cubicBezTo>
                <a:cubicBezTo>
                  <a:pt x="35815" y="4025"/>
                  <a:pt x="33374" y="2061"/>
                  <a:pt x="30469" y="2061"/>
                </a:cubicBezTo>
                <a:cubicBezTo>
                  <a:pt x="29231" y="2061"/>
                  <a:pt x="28088" y="2418"/>
                  <a:pt x="27123" y="3025"/>
                </a:cubicBezTo>
                <a:cubicBezTo>
                  <a:pt x="25909" y="1191"/>
                  <a:pt x="24028" y="1"/>
                  <a:pt x="21920" y="1"/>
                </a:cubicBezTo>
                <a:close/>
              </a:path>
            </a:pathLst>
          </a:custGeom>
          <a:solidFill>
            <a:srgbClr val="40B4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  <p:sldLayoutId id="2147483659" r:id="rId6"/>
    <p:sldLayoutId id="2147483662" r:id="rId7"/>
    <p:sldLayoutId id="2147483669" r:id="rId8"/>
    <p:sldLayoutId id="2147483672" r:id="rId9"/>
    <p:sldLayoutId id="2147483675" r:id="rId10"/>
    <p:sldLayoutId id="21474836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diagramQuickStyle" Target="../diagrams/quickStyle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Layout" Target="../diagrams/layou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11" Type="http://schemas.openxmlformats.org/officeDocument/2006/relationships/diagramData" Target="../diagrams/data4.xml"/><Relationship Id="rId5" Type="http://schemas.openxmlformats.org/officeDocument/2006/relationships/diagramQuickStyle" Target="../diagrams/quickStyle3.xml"/><Relationship Id="rId15" Type="http://schemas.microsoft.com/office/2007/relationships/diagramDrawing" Target="../diagrams/drawing4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6.png"/><Relationship Id="rId14" Type="http://schemas.openxmlformats.org/officeDocument/2006/relationships/diagramColors" Target="../diagrams/colors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>
            <a:spLocks noGrp="1"/>
          </p:cNvSpPr>
          <p:nvPr>
            <p:ph type="ctrTitle"/>
          </p:nvPr>
        </p:nvSpPr>
        <p:spPr>
          <a:xfrm>
            <a:off x="711317" y="352671"/>
            <a:ext cx="4487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Aplicativo</a:t>
            </a:r>
            <a:br>
              <a:rPr lang="en" dirty="0"/>
            </a:br>
            <a:r>
              <a:rPr lang="en" dirty="0"/>
              <a:t>SOLARIS</a:t>
            </a:r>
            <a:endParaRPr dirty="0"/>
          </a:p>
        </p:txBody>
      </p:sp>
      <p:grpSp>
        <p:nvGrpSpPr>
          <p:cNvPr id="137" name="Google Shape;324;p32">
            <a:extLst>
              <a:ext uri="{FF2B5EF4-FFF2-40B4-BE49-F238E27FC236}">
                <a16:creationId xmlns:a16="http://schemas.microsoft.com/office/drawing/2014/main" id="{6E94AE5B-C8A8-4BFA-BEC4-3CF490F48FD2}"/>
              </a:ext>
            </a:extLst>
          </p:cNvPr>
          <p:cNvGrpSpPr/>
          <p:nvPr/>
        </p:nvGrpSpPr>
        <p:grpSpPr>
          <a:xfrm>
            <a:off x="4911911" y="889203"/>
            <a:ext cx="3934193" cy="2721846"/>
            <a:chOff x="5280759" y="250992"/>
            <a:chExt cx="3748278" cy="2593222"/>
          </a:xfrm>
        </p:grpSpPr>
        <p:sp>
          <p:nvSpPr>
            <p:cNvPr id="138" name="Google Shape;325;p32">
              <a:extLst>
                <a:ext uri="{FF2B5EF4-FFF2-40B4-BE49-F238E27FC236}">
                  <a16:creationId xmlns:a16="http://schemas.microsoft.com/office/drawing/2014/main" id="{88A05D06-FB50-4493-8D25-AF3CCBB40FEF}"/>
                </a:ext>
              </a:extLst>
            </p:cNvPr>
            <p:cNvSpPr/>
            <p:nvPr/>
          </p:nvSpPr>
          <p:spPr>
            <a:xfrm>
              <a:off x="5280759" y="1698813"/>
              <a:ext cx="820608" cy="426057"/>
            </a:xfrm>
            <a:custGeom>
              <a:avLst/>
              <a:gdLst/>
              <a:ahLst/>
              <a:cxnLst/>
              <a:rect l="l" t="t" r="r" b="b"/>
              <a:pathLst>
                <a:path w="78452" h="40732" extrusionOk="0">
                  <a:moveTo>
                    <a:pt x="39196" y="1"/>
                  </a:moveTo>
                  <a:cubicBezTo>
                    <a:pt x="33303" y="1"/>
                    <a:pt x="28004" y="2584"/>
                    <a:pt x="24397" y="6692"/>
                  </a:cubicBezTo>
                  <a:cubicBezTo>
                    <a:pt x="22313" y="9062"/>
                    <a:pt x="19311" y="10299"/>
                    <a:pt x="16174" y="10299"/>
                  </a:cubicBezTo>
                  <a:cubicBezTo>
                    <a:pt x="15923" y="10299"/>
                    <a:pt x="15672" y="10291"/>
                    <a:pt x="15420" y="10276"/>
                  </a:cubicBezTo>
                  <a:cubicBezTo>
                    <a:pt x="15122" y="10264"/>
                    <a:pt x="14824" y="10252"/>
                    <a:pt x="14527" y="10252"/>
                  </a:cubicBezTo>
                  <a:cubicBezTo>
                    <a:pt x="6502" y="10252"/>
                    <a:pt x="1" y="16741"/>
                    <a:pt x="1" y="24754"/>
                  </a:cubicBezTo>
                  <a:cubicBezTo>
                    <a:pt x="1" y="32766"/>
                    <a:pt x="6502" y="39255"/>
                    <a:pt x="14527" y="39255"/>
                  </a:cubicBezTo>
                  <a:cubicBezTo>
                    <a:pt x="16420" y="39255"/>
                    <a:pt x="18229" y="38898"/>
                    <a:pt x="19884" y="38243"/>
                  </a:cubicBezTo>
                  <a:cubicBezTo>
                    <a:pt x="21880" y="37452"/>
                    <a:pt x="23979" y="37091"/>
                    <a:pt x="26087" y="37091"/>
                  </a:cubicBezTo>
                  <a:cubicBezTo>
                    <a:pt x="28356" y="37091"/>
                    <a:pt x="30636" y="37509"/>
                    <a:pt x="32815" y="38255"/>
                  </a:cubicBezTo>
                  <a:cubicBezTo>
                    <a:pt x="34815" y="38946"/>
                    <a:pt x="36970" y="39315"/>
                    <a:pt x="39196" y="39315"/>
                  </a:cubicBezTo>
                  <a:cubicBezTo>
                    <a:pt x="40637" y="39315"/>
                    <a:pt x="42042" y="39160"/>
                    <a:pt x="43387" y="38862"/>
                  </a:cubicBezTo>
                  <a:cubicBezTo>
                    <a:pt x="44179" y="38691"/>
                    <a:pt x="44979" y="38607"/>
                    <a:pt x="45775" y="38607"/>
                  </a:cubicBezTo>
                  <a:cubicBezTo>
                    <a:pt x="47362" y="38607"/>
                    <a:pt x="48934" y="38943"/>
                    <a:pt x="50400" y="39601"/>
                  </a:cubicBezTo>
                  <a:cubicBezTo>
                    <a:pt x="52019" y="40327"/>
                    <a:pt x="53805" y="40732"/>
                    <a:pt x="55698" y="40732"/>
                  </a:cubicBezTo>
                  <a:cubicBezTo>
                    <a:pt x="58354" y="40732"/>
                    <a:pt x="60830" y="39922"/>
                    <a:pt x="62890" y="38553"/>
                  </a:cubicBezTo>
                  <a:cubicBezTo>
                    <a:pt x="64240" y="37652"/>
                    <a:pt x="65827" y="37207"/>
                    <a:pt x="67430" y="37207"/>
                  </a:cubicBezTo>
                  <a:cubicBezTo>
                    <a:pt x="68074" y="37207"/>
                    <a:pt x="68720" y="37278"/>
                    <a:pt x="69355" y="37422"/>
                  </a:cubicBezTo>
                  <a:cubicBezTo>
                    <a:pt x="69855" y="37529"/>
                    <a:pt x="70367" y="37588"/>
                    <a:pt x="70903" y="37588"/>
                  </a:cubicBezTo>
                  <a:cubicBezTo>
                    <a:pt x="75106" y="37588"/>
                    <a:pt x="78451" y="33957"/>
                    <a:pt x="77975" y="29671"/>
                  </a:cubicBezTo>
                  <a:cubicBezTo>
                    <a:pt x="77630" y="26504"/>
                    <a:pt x="75082" y="23896"/>
                    <a:pt x="71927" y="23456"/>
                  </a:cubicBezTo>
                  <a:cubicBezTo>
                    <a:pt x="71891" y="23444"/>
                    <a:pt x="71855" y="23444"/>
                    <a:pt x="71819" y="23432"/>
                  </a:cubicBezTo>
                  <a:cubicBezTo>
                    <a:pt x="69533" y="23158"/>
                    <a:pt x="67521" y="21967"/>
                    <a:pt x="66164" y="20122"/>
                  </a:cubicBezTo>
                  <a:cubicBezTo>
                    <a:pt x="64973" y="18503"/>
                    <a:pt x="63426" y="17181"/>
                    <a:pt x="61640" y="16264"/>
                  </a:cubicBezTo>
                  <a:cubicBezTo>
                    <a:pt x="59556" y="15181"/>
                    <a:pt x="57996" y="13335"/>
                    <a:pt x="56984" y="11216"/>
                  </a:cubicBezTo>
                  <a:cubicBezTo>
                    <a:pt x="53829" y="4584"/>
                    <a:pt x="47054" y="1"/>
                    <a:pt x="391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26;p32">
              <a:extLst>
                <a:ext uri="{FF2B5EF4-FFF2-40B4-BE49-F238E27FC236}">
                  <a16:creationId xmlns:a16="http://schemas.microsoft.com/office/drawing/2014/main" id="{01246633-E201-47FD-9B47-FF79A8324DFC}"/>
                </a:ext>
              </a:extLst>
            </p:cNvPr>
            <p:cNvSpPr/>
            <p:nvPr/>
          </p:nvSpPr>
          <p:spPr>
            <a:xfrm>
              <a:off x="7715136" y="1667056"/>
              <a:ext cx="885115" cy="1027203"/>
            </a:xfrm>
            <a:custGeom>
              <a:avLst/>
              <a:gdLst/>
              <a:ahLst/>
              <a:cxnLst/>
              <a:rect l="l" t="t" r="r" b="b"/>
              <a:pathLst>
                <a:path w="84619" h="98203" extrusionOk="0">
                  <a:moveTo>
                    <a:pt x="54924" y="0"/>
                  </a:moveTo>
                  <a:lnTo>
                    <a:pt x="0" y="98203"/>
                  </a:lnTo>
                  <a:lnTo>
                    <a:pt x="84094" y="97953"/>
                  </a:lnTo>
                  <a:cubicBezTo>
                    <a:pt x="84618" y="96393"/>
                    <a:pt x="54924" y="0"/>
                    <a:pt x="54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27;p32">
              <a:extLst>
                <a:ext uri="{FF2B5EF4-FFF2-40B4-BE49-F238E27FC236}">
                  <a16:creationId xmlns:a16="http://schemas.microsoft.com/office/drawing/2014/main" id="{80DE6006-6EB2-40F0-82A2-9540AEAFBEEC}"/>
                </a:ext>
              </a:extLst>
            </p:cNvPr>
            <p:cNvSpPr/>
            <p:nvPr/>
          </p:nvSpPr>
          <p:spPr>
            <a:xfrm>
              <a:off x="7715136" y="1678144"/>
              <a:ext cx="707023" cy="1016116"/>
            </a:xfrm>
            <a:custGeom>
              <a:avLst/>
              <a:gdLst/>
              <a:ahLst/>
              <a:cxnLst/>
              <a:rect l="l" t="t" r="r" b="b"/>
              <a:pathLst>
                <a:path w="67593" h="97143" extrusionOk="0">
                  <a:moveTo>
                    <a:pt x="54329" y="0"/>
                  </a:moveTo>
                  <a:lnTo>
                    <a:pt x="0" y="97143"/>
                  </a:lnTo>
                  <a:lnTo>
                    <a:pt x="0" y="97143"/>
                  </a:lnTo>
                  <a:lnTo>
                    <a:pt x="66795" y="96941"/>
                  </a:lnTo>
                  <a:cubicBezTo>
                    <a:pt x="67592" y="93845"/>
                    <a:pt x="67485" y="90654"/>
                    <a:pt x="65521" y="87808"/>
                  </a:cubicBezTo>
                  <a:cubicBezTo>
                    <a:pt x="63282" y="84570"/>
                    <a:pt x="59651" y="82594"/>
                    <a:pt x="55805" y="82105"/>
                  </a:cubicBezTo>
                  <a:cubicBezTo>
                    <a:pt x="52221" y="81653"/>
                    <a:pt x="48530" y="82034"/>
                    <a:pt x="44982" y="81212"/>
                  </a:cubicBezTo>
                  <a:cubicBezTo>
                    <a:pt x="39851" y="80034"/>
                    <a:pt x="36005" y="74878"/>
                    <a:pt x="38470" y="69782"/>
                  </a:cubicBezTo>
                  <a:cubicBezTo>
                    <a:pt x="40922" y="64687"/>
                    <a:pt x="46018" y="61115"/>
                    <a:pt x="50745" y="58293"/>
                  </a:cubicBezTo>
                  <a:cubicBezTo>
                    <a:pt x="52971" y="56971"/>
                    <a:pt x="55234" y="55352"/>
                    <a:pt x="56162" y="52923"/>
                  </a:cubicBezTo>
                  <a:cubicBezTo>
                    <a:pt x="59222" y="45041"/>
                    <a:pt x="46637" y="45756"/>
                    <a:pt x="42899" y="42470"/>
                  </a:cubicBezTo>
                  <a:cubicBezTo>
                    <a:pt x="39363" y="39374"/>
                    <a:pt x="40267" y="34981"/>
                    <a:pt x="42589" y="31218"/>
                  </a:cubicBezTo>
                  <a:cubicBezTo>
                    <a:pt x="44994" y="27313"/>
                    <a:pt x="48804" y="24515"/>
                    <a:pt x="51638" y="20943"/>
                  </a:cubicBezTo>
                  <a:cubicBezTo>
                    <a:pt x="54091" y="17848"/>
                    <a:pt x="54781" y="14097"/>
                    <a:pt x="55114" y="10216"/>
                  </a:cubicBezTo>
                  <a:cubicBezTo>
                    <a:pt x="55388" y="6918"/>
                    <a:pt x="55412" y="3227"/>
                    <a:pt x="54329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28;p32">
              <a:extLst>
                <a:ext uri="{FF2B5EF4-FFF2-40B4-BE49-F238E27FC236}">
                  <a16:creationId xmlns:a16="http://schemas.microsoft.com/office/drawing/2014/main" id="{688E316A-0CAA-497B-B0EA-EC4A824EB8EE}"/>
                </a:ext>
              </a:extLst>
            </p:cNvPr>
            <p:cNvSpPr/>
            <p:nvPr/>
          </p:nvSpPr>
          <p:spPr>
            <a:xfrm>
              <a:off x="8221264" y="778218"/>
              <a:ext cx="61662" cy="47834"/>
            </a:xfrm>
            <a:custGeom>
              <a:avLst/>
              <a:gdLst/>
              <a:ahLst/>
              <a:cxnLst/>
              <a:rect l="l" t="t" r="r" b="b"/>
              <a:pathLst>
                <a:path w="5895" h="4573" extrusionOk="0">
                  <a:moveTo>
                    <a:pt x="2941" y="1"/>
                  </a:moveTo>
                  <a:cubicBezTo>
                    <a:pt x="12" y="1"/>
                    <a:pt x="0" y="4573"/>
                    <a:pt x="2941" y="4573"/>
                  </a:cubicBezTo>
                  <a:cubicBezTo>
                    <a:pt x="5882" y="4573"/>
                    <a:pt x="5894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29;p32">
              <a:extLst>
                <a:ext uri="{FF2B5EF4-FFF2-40B4-BE49-F238E27FC236}">
                  <a16:creationId xmlns:a16="http://schemas.microsoft.com/office/drawing/2014/main" id="{EE1239CA-E5A5-45EB-916A-FA37149FFCBD}"/>
                </a:ext>
              </a:extLst>
            </p:cNvPr>
            <p:cNvSpPr/>
            <p:nvPr/>
          </p:nvSpPr>
          <p:spPr>
            <a:xfrm>
              <a:off x="8112919" y="778218"/>
              <a:ext cx="61651" cy="47834"/>
            </a:xfrm>
            <a:custGeom>
              <a:avLst/>
              <a:gdLst/>
              <a:ahLst/>
              <a:cxnLst/>
              <a:rect l="l" t="t" r="r" b="b"/>
              <a:pathLst>
                <a:path w="5894" h="4573" extrusionOk="0">
                  <a:moveTo>
                    <a:pt x="2953" y="1"/>
                  </a:moveTo>
                  <a:cubicBezTo>
                    <a:pt x="12" y="1"/>
                    <a:pt x="0" y="4573"/>
                    <a:pt x="2953" y="4573"/>
                  </a:cubicBezTo>
                  <a:cubicBezTo>
                    <a:pt x="5894" y="4573"/>
                    <a:pt x="5894" y="1"/>
                    <a:pt x="2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30;p32">
              <a:extLst>
                <a:ext uri="{FF2B5EF4-FFF2-40B4-BE49-F238E27FC236}">
                  <a16:creationId xmlns:a16="http://schemas.microsoft.com/office/drawing/2014/main" id="{BC561E2D-C0F5-44A6-9F86-93ACA1576399}"/>
                </a:ext>
              </a:extLst>
            </p:cNvPr>
            <p:cNvSpPr/>
            <p:nvPr/>
          </p:nvSpPr>
          <p:spPr>
            <a:xfrm>
              <a:off x="8326377" y="778218"/>
              <a:ext cx="61651" cy="47834"/>
            </a:xfrm>
            <a:custGeom>
              <a:avLst/>
              <a:gdLst/>
              <a:ahLst/>
              <a:cxnLst/>
              <a:rect l="l" t="t" r="r" b="b"/>
              <a:pathLst>
                <a:path w="5894" h="4573" extrusionOk="0">
                  <a:moveTo>
                    <a:pt x="2953" y="1"/>
                  </a:moveTo>
                  <a:cubicBezTo>
                    <a:pt x="12" y="1"/>
                    <a:pt x="0" y="4573"/>
                    <a:pt x="2953" y="4573"/>
                  </a:cubicBezTo>
                  <a:cubicBezTo>
                    <a:pt x="5882" y="4573"/>
                    <a:pt x="5894" y="1"/>
                    <a:pt x="2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31;p32">
              <a:extLst>
                <a:ext uri="{FF2B5EF4-FFF2-40B4-BE49-F238E27FC236}">
                  <a16:creationId xmlns:a16="http://schemas.microsoft.com/office/drawing/2014/main" id="{6E7EF0EA-BD74-44D6-9EA3-BFD8242205D4}"/>
                </a:ext>
              </a:extLst>
            </p:cNvPr>
            <p:cNvSpPr/>
            <p:nvPr/>
          </p:nvSpPr>
          <p:spPr>
            <a:xfrm>
              <a:off x="5546035" y="2181531"/>
              <a:ext cx="58419" cy="47834"/>
            </a:xfrm>
            <a:custGeom>
              <a:avLst/>
              <a:gdLst/>
              <a:ahLst/>
              <a:cxnLst/>
              <a:rect l="l" t="t" r="r" b="b"/>
              <a:pathLst>
                <a:path w="5585" h="4573" extrusionOk="0">
                  <a:moveTo>
                    <a:pt x="2786" y="0"/>
                  </a:moveTo>
                  <a:cubicBezTo>
                    <a:pt x="0" y="0"/>
                    <a:pt x="0" y="4572"/>
                    <a:pt x="2786" y="4572"/>
                  </a:cubicBezTo>
                  <a:cubicBezTo>
                    <a:pt x="5572" y="4572"/>
                    <a:pt x="5584" y="0"/>
                    <a:pt x="2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32;p32">
              <a:extLst>
                <a:ext uri="{FF2B5EF4-FFF2-40B4-BE49-F238E27FC236}">
                  <a16:creationId xmlns:a16="http://schemas.microsoft.com/office/drawing/2014/main" id="{CD7B64DE-C7F4-474D-967B-1DB8C59CB903}"/>
                </a:ext>
              </a:extLst>
            </p:cNvPr>
            <p:cNvSpPr/>
            <p:nvPr/>
          </p:nvSpPr>
          <p:spPr>
            <a:xfrm>
              <a:off x="5443287" y="2181531"/>
              <a:ext cx="58419" cy="47834"/>
            </a:xfrm>
            <a:custGeom>
              <a:avLst/>
              <a:gdLst/>
              <a:ahLst/>
              <a:cxnLst/>
              <a:rect l="l" t="t" r="r" b="b"/>
              <a:pathLst>
                <a:path w="5585" h="4573" extrusionOk="0">
                  <a:moveTo>
                    <a:pt x="2799" y="0"/>
                  </a:moveTo>
                  <a:cubicBezTo>
                    <a:pt x="13" y="0"/>
                    <a:pt x="1" y="4572"/>
                    <a:pt x="2799" y="4572"/>
                  </a:cubicBezTo>
                  <a:cubicBezTo>
                    <a:pt x="5585" y="4572"/>
                    <a:pt x="5585" y="0"/>
                    <a:pt x="2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33;p32">
              <a:extLst>
                <a:ext uri="{FF2B5EF4-FFF2-40B4-BE49-F238E27FC236}">
                  <a16:creationId xmlns:a16="http://schemas.microsoft.com/office/drawing/2014/main" id="{B2A17401-2F72-477B-A591-F0010658BB3B}"/>
                </a:ext>
              </a:extLst>
            </p:cNvPr>
            <p:cNvSpPr/>
            <p:nvPr/>
          </p:nvSpPr>
          <p:spPr>
            <a:xfrm>
              <a:off x="5645667" y="2181531"/>
              <a:ext cx="58419" cy="47834"/>
            </a:xfrm>
            <a:custGeom>
              <a:avLst/>
              <a:gdLst/>
              <a:ahLst/>
              <a:cxnLst/>
              <a:rect l="l" t="t" r="r" b="b"/>
              <a:pathLst>
                <a:path w="5585" h="4573" extrusionOk="0">
                  <a:moveTo>
                    <a:pt x="2786" y="0"/>
                  </a:moveTo>
                  <a:cubicBezTo>
                    <a:pt x="0" y="0"/>
                    <a:pt x="0" y="4572"/>
                    <a:pt x="2786" y="4572"/>
                  </a:cubicBezTo>
                  <a:cubicBezTo>
                    <a:pt x="5572" y="4572"/>
                    <a:pt x="5584" y="0"/>
                    <a:pt x="2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34;p32">
              <a:extLst>
                <a:ext uri="{FF2B5EF4-FFF2-40B4-BE49-F238E27FC236}">
                  <a16:creationId xmlns:a16="http://schemas.microsoft.com/office/drawing/2014/main" id="{0EBE879C-549D-410D-9274-459AEE0DD493}"/>
                </a:ext>
              </a:extLst>
            </p:cNvPr>
            <p:cNvSpPr/>
            <p:nvPr/>
          </p:nvSpPr>
          <p:spPr>
            <a:xfrm>
              <a:off x="5578043" y="1222454"/>
              <a:ext cx="61651" cy="47834"/>
            </a:xfrm>
            <a:custGeom>
              <a:avLst/>
              <a:gdLst/>
              <a:ahLst/>
              <a:cxnLst/>
              <a:rect l="l" t="t" r="r" b="b"/>
              <a:pathLst>
                <a:path w="5894" h="4573" extrusionOk="0">
                  <a:moveTo>
                    <a:pt x="2941" y="0"/>
                  </a:moveTo>
                  <a:cubicBezTo>
                    <a:pt x="0" y="0"/>
                    <a:pt x="0" y="4572"/>
                    <a:pt x="2941" y="4572"/>
                  </a:cubicBezTo>
                  <a:cubicBezTo>
                    <a:pt x="5882" y="4572"/>
                    <a:pt x="5894" y="0"/>
                    <a:pt x="2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35;p32">
              <a:extLst>
                <a:ext uri="{FF2B5EF4-FFF2-40B4-BE49-F238E27FC236}">
                  <a16:creationId xmlns:a16="http://schemas.microsoft.com/office/drawing/2014/main" id="{60783C24-B28A-4932-B6B8-2200FB7C6BA1}"/>
                </a:ext>
              </a:extLst>
            </p:cNvPr>
            <p:cNvSpPr/>
            <p:nvPr/>
          </p:nvSpPr>
          <p:spPr>
            <a:xfrm>
              <a:off x="5482522" y="1222454"/>
              <a:ext cx="61526" cy="47834"/>
            </a:xfrm>
            <a:custGeom>
              <a:avLst/>
              <a:gdLst/>
              <a:ahLst/>
              <a:cxnLst/>
              <a:rect l="l" t="t" r="r" b="b"/>
              <a:pathLst>
                <a:path w="5882" h="4573" extrusionOk="0">
                  <a:moveTo>
                    <a:pt x="2941" y="0"/>
                  </a:moveTo>
                  <a:cubicBezTo>
                    <a:pt x="0" y="0"/>
                    <a:pt x="0" y="4572"/>
                    <a:pt x="2941" y="4572"/>
                  </a:cubicBezTo>
                  <a:cubicBezTo>
                    <a:pt x="5882" y="4572"/>
                    <a:pt x="5882" y="0"/>
                    <a:pt x="2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36;p32">
              <a:extLst>
                <a:ext uri="{FF2B5EF4-FFF2-40B4-BE49-F238E27FC236}">
                  <a16:creationId xmlns:a16="http://schemas.microsoft.com/office/drawing/2014/main" id="{0EF9900E-3CE8-454E-92BB-501325353A6D}"/>
                </a:ext>
              </a:extLst>
            </p:cNvPr>
            <p:cNvSpPr/>
            <p:nvPr/>
          </p:nvSpPr>
          <p:spPr>
            <a:xfrm>
              <a:off x="8758029" y="2044537"/>
              <a:ext cx="61651" cy="47834"/>
            </a:xfrm>
            <a:custGeom>
              <a:avLst/>
              <a:gdLst/>
              <a:ahLst/>
              <a:cxnLst/>
              <a:rect l="l" t="t" r="r" b="b"/>
              <a:pathLst>
                <a:path w="5894" h="4573" extrusionOk="0">
                  <a:moveTo>
                    <a:pt x="2953" y="0"/>
                  </a:moveTo>
                  <a:cubicBezTo>
                    <a:pt x="12" y="0"/>
                    <a:pt x="0" y="4572"/>
                    <a:pt x="2953" y="4572"/>
                  </a:cubicBezTo>
                  <a:cubicBezTo>
                    <a:pt x="5894" y="4572"/>
                    <a:pt x="5894" y="0"/>
                    <a:pt x="2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37;p32">
              <a:extLst>
                <a:ext uri="{FF2B5EF4-FFF2-40B4-BE49-F238E27FC236}">
                  <a16:creationId xmlns:a16="http://schemas.microsoft.com/office/drawing/2014/main" id="{2AA39F8E-BC97-455C-9A45-4AA04A837F02}"/>
                </a:ext>
              </a:extLst>
            </p:cNvPr>
            <p:cNvSpPr/>
            <p:nvPr/>
          </p:nvSpPr>
          <p:spPr>
            <a:xfrm>
              <a:off x="8662509" y="2044537"/>
              <a:ext cx="61651" cy="47834"/>
            </a:xfrm>
            <a:custGeom>
              <a:avLst/>
              <a:gdLst/>
              <a:ahLst/>
              <a:cxnLst/>
              <a:rect l="l" t="t" r="r" b="b"/>
              <a:pathLst>
                <a:path w="5894" h="4573" extrusionOk="0">
                  <a:moveTo>
                    <a:pt x="2941" y="0"/>
                  </a:moveTo>
                  <a:cubicBezTo>
                    <a:pt x="0" y="0"/>
                    <a:pt x="0" y="4572"/>
                    <a:pt x="2941" y="4572"/>
                  </a:cubicBezTo>
                  <a:cubicBezTo>
                    <a:pt x="5882" y="4572"/>
                    <a:pt x="5894" y="0"/>
                    <a:pt x="2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38;p32">
              <a:extLst>
                <a:ext uri="{FF2B5EF4-FFF2-40B4-BE49-F238E27FC236}">
                  <a16:creationId xmlns:a16="http://schemas.microsoft.com/office/drawing/2014/main" id="{2C7306A0-1D1B-4611-A4DE-25FC49A4F80F}"/>
                </a:ext>
              </a:extLst>
            </p:cNvPr>
            <p:cNvSpPr/>
            <p:nvPr/>
          </p:nvSpPr>
          <p:spPr>
            <a:xfrm>
              <a:off x="5924510" y="864251"/>
              <a:ext cx="524067" cy="989129"/>
            </a:xfrm>
            <a:custGeom>
              <a:avLst/>
              <a:gdLst/>
              <a:ahLst/>
              <a:cxnLst/>
              <a:rect l="l" t="t" r="r" b="b"/>
              <a:pathLst>
                <a:path w="50102" h="94563" extrusionOk="0">
                  <a:moveTo>
                    <a:pt x="49076" y="0"/>
                  </a:moveTo>
                  <a:cubicBezTo>
                    <a:pt x="48977" y="0"/>
                    <a:pt x="48878" y="16"/>
                    <a:pt x="48780" y="51"/>
                  </a:cubicBezTo>
                  <a:cubicBezTo>
                    <a:pt x="44054" y="1658"/>
                    <a:pt x="42589" y="6599"/>
                    <a:pt x="41172" y="11385"/>
                  </a:cubicBezTo>
                  <a:cubicBezTo>
                    <a:pt x="40101" y="14957"/>
                    <a:pt x="39005" y="18648"/>
                    <a:pt x="36576" y="20779"/>
                  </a:cubicBezTo>
                  <a:cubicBezTo>
                    <a:pt x="35124" y="22065"/>
                    <a:pt x="33576" y="23041"/>
                    <a:pt x="32088" y="23982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65" y="35876"/>
                    <a:pt x="23563" y="37436"/>
                    <a:pt x="23372" y="38936"/>
                  </a:cubicBezTo>
                  <a:cubicBezTo>
                    <a:pt x="22610" y="44889"/>
                    <a:pt x="22063" y="49199"/>
                    <a:pt x="17038" y="53760"/>
                  </a:cubicBezTo>
                  <a:cubicBezTo>
                    <a:pt x="16479" y="54271"/>
                    <a:pt x="15871" y="54760"/>
                    <a:pt x="15264" y="55260"/>
                  </a:cubicBezTo>
                  <a:cubicBezTo>
                    <a:pt x="13562" y="56653"/>
                    <a:pt x="11811" y="58105"/>
                    <a:pt x="10609" y="60106"/>
                  </a:cubicBezTo>
                  <a:cubicBezTo>
                    <a:pt x="9513" y="61915"/>
                    <a:pt x="9085" y="63796"/>
                    <a:pt x="8668" y="65606"/>
                  </a:cubicBezTo>
                  <a:cubicBezTo>
                    <a:pt x="8275" y="67285"/>
                    <a:pt x="7906" y="68869"/>
                    <a:pt x="7049" y="70381"/>
                  </a:cubicBezTo>
                  <a:cubicBezTo>
                    <a:pt x="6465" y="71416"/>
                    <a:pt x="5561" y="72357"/>
                    <a:pt x="4608" y="73357"/>
                  </a:cubicBezTo>
                  <a:cubicBezTo>
                    <a:pt x="3310" y="74703"/>
                    <a:pt x="1965" y="76107"/>
                    <a:pt x="1274" y="77893"/>
                  </a:cubicBezTo>
                  <a:cubicBezTo>
                    <a:pt x="0" y="81215"/>
                    <a:pt x="393" y="85109"/>
                    <a:pt x="774" y="88883"/>
                  </a:cubicBezTo>
                  <a:cubicBezTo>
                    <a:pt x="941" y="90574"/>
                    <a:pt x="1108" y="92181"/>
                    <a:pt x="1108" y="93645"/>
                  </a:cubicBezTo>
                  <a:cubicBezTo>
                    <a:pt x="1108" y="94157"/>
                    <a:pt x="1512" y="94562"/>
                    <a:pt x="2013" y="94562"/>
                  </a:cubicBezTo>
                  <a:cubicBezTo>
                    <a:pt x="2525" y="94562"/>
                    <a:pt x="2929" y="94157"/>
                    <a:pt x="2929" y="93657"/>
                  </a:cubicBezTo>
                  <a:cubicBezTo>
                    <a:pt x="2941" y="92098"/>
                    <a:pt x="2775" y="90443"/>
                    <a:pt x="2596" y="88692"/>
                  </a:cubicBezTo>
                  <a:cubicBezTo>
                    <a:pt x="2239" y="85144"/>
                    <a:pt x="1858" y="81465"/>
                    <a:pt x="2989" y="78548"/>
                  </a:cubicBezTo>
                  <a:cubicBezTo>
                    <a:pt x="3537" y="77108"/>
                    <a:pt x="4703" y="75893"/>
                    <a:pt x="5930" y="74619"/>
                  </a:cubicBezTo>
                  <a:cubicBezTo>
                    <a:pt x="6918" y="73583"/>
                    <a:pt x="7942" y="72512"/>
                    <a:pt x="8632" y="71285"/>
                  </a:cubicBezTo>
                  <a:cubicBezTo>
                    <a:pt x="9621" y="69535"/>
                    <a:pt x="10037" y="67749"/>
                    <a:pt x="10442" y="66011"/>
                  </a:cubicBezTo>
                  <a:cubicBezTo>
                    <a:pt x="10847" y="64261"/>
                    <a:pt x="11228" y="62606"/>
                    <a:pt x="12169" y="61034"/>
                  </a:cubicBezTo>
                  <a:cubicBezTo>
                    <a:pt x="13216" y="59308"/>
                    <a:pt x="14847" y="57974"/>
                    <a:pt x="16431" y="56677"/>
                  </a:cubicBezTo>
                  <a:cubicBezTo>
                    <a:pt x="17038" y="56176"/>
                    <a:pt x="17681" y="55653"/>
                    <a:pt x="18265" y="55117"/>
                  </a:cubicBezTo>
                  <a:cubicBezTo>
                    <a:pt x="23789" y="50092"/>
                    <a:pt x="24408" y="45270"/>
                    <a:pt x="25182" y="39174"/>
                  </a:cubicBezTo>
                  <a:cubicBezTo>
                    <a:pt x="25373" y="37686"/>
                    <a:pt x="25575" y="36150"/>
                    <a:pt x="25849" y="34507"/>
                  </a:cubicBezTo>
                  <a:cubicBezTo>
                    <a:pt x="26706" y="29554"/>
                    <a:pt x="29504" y="27780"/>
                    <a:pt x="33064" y="25530"/>
                  </a:cubicBezTo>
                  <a:cubicBezTo>
                    <a:pt x="34612" y="24554"/>
                    <a:pt x="36219" y="23530"/>
                    <a:pt x="37791" y="22160"/>
                  </a:cubicBezTo>
                  <a:cubicBezTo>
                    <a:pt x="40613" y="19672"/>
                    <a:pt x="41779" y="15719"/>
                    <a:pt x="42922" y="11897"/>
                  </a:cubicBezTo>
                  <a:cubicBezTo>
                    <a:pt x="44268" y="7361"/>
                    <a:pt x="45542" y="3075"/>
                    <a:pt x="49364" y="1777"/>
                  </a:cubicBezTo>
                  <a:cubicBezTo>
                    <a:pt x="49840" y="1610"/>
                    <a:pt x="50102" y="1098"/>
                    <a:pt x="49935" y="622"/>
                  </a:cubicBezTo>
                  <a:cubicBezTo>
                    <a:pt x="49812" y="243"/>
                    <a:pt x="49456" y="0"/>
                    <a:pt x="49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39;p32">
              <a:extLst>
                <a:ext uri="{FF2B5EF4-FFF2-40B4-BE49-F238E27FC236}">
                  <a16:creationId xmlns:a16="http://schemas.microsoft.com/office/drawing/2014/main" id="{0F2695F1-4FA1-41DF-BAE7-B232FE87FDA7}"/>
                </a:ext>
              </a:extLst>
            </p:cNvPr>
            <p:cNvSpPr/>
            <p:nvPr/>
          </p:nvSpPr>
          <p:spPr>
            <a:xfrm>
              <a:off x="5996244" y="888142"/>
              <a:ext cx="523941" cy="989150"/>
            </a:xfrm>
            <a:custGeom>
              <a:avLst/>
              <a:gdLst/>
              <a:ahLst/>
              <a:cxnLst/>
              <a:rect l="l" t="t" r="r" b="b"/>
              <a:pathLst>
                <a:path w="50090" h="94565" extrusionOk="0">
                  <a:moveTo>
                    <a:pt x="49075" y="1"/>
                  </a:moveTo>
                  <a:cubicBezTo>
                    <a:pt x="48974" y="1"/>
                    <a:pt x="48871" y="18"/>
                    <a:pt x="48768" y="53"/>
                  </a:cubicBezTo>
                  <a:cubicBezTo>
                    <a:pt x="44054" y="1648"/>
                    <a:pt x="42577" y="6601"/>
                    <a:pt x="41160" y="11375"/>
                  </a:cubicBezTo>
                  <a:cubicBezTo>
                    <a:pt x="40101" y="14947"/>
                    <a:pt x="39005" y="18650"/>
                    <a:pt x="36576" y="20781"/>
                  </a:cubicBezTo>
                  <a:cubicBezTo>
                    <a:pt x="35124" y="22067"/>
                    <a:pt x="33576" y="23043"/>
                    <a:pt x="32076" y="23984"/>
                  </a:cubicBezTo>
                  <a:cubicBezTo>
                    <a:pt x="28456" y="26282"/>
                    <a:pt x="25027" y="28437"/>
                    <a:pt x="24051" y="34200"/>
                  </a:cubicBezTo>
                  <a:cubicBezTo>
                    <a:pt x="23753" y="35878"/>
                    <a:pt x="23563" y="37438"/>
                    <a:pt x="23360" y="38938"/>
                  </a:cubicBezTo>
                  <a:cubicBezTo>
                    <a:pt x="22598" y="44891"/>
                    <a:pt x="22051" y="49201"/>
                    <a:pt x="17026" y="53762"/>
                  </a:cubicBezTo>
                  <a:cubicBezTo>
                    <a:pt x="16467" y="54273"/>
                    <a:pt x="15871" y="54762"/>
                    <a:pt x="15264" y="55262"/>
                  </a:cubicBezTo>
                  <a:cubicBezTo>
                    <a:pt x="13562" y="56655"/>
                    <a:pt x="11799" y="58095"/>
                    <a:pt x="10597" y="60096"/>
                  </a:cubicBezTo>
                  <a:cubicBezTo>
                    <a:pt x="9513" y="61917"/>
                    <a:pt x="9073" y="63787"/>
                    <a:pt x="8656" y="65608"/>
                  </a:cubicBezTo>
                  <a:cubicBezTo>
                    <a:pt x="8263" y="67287"/>
                    <a:pt x="7894" y="68871"/>
                    <a:pt x="7037" y="70383"/>
                  </a:cubicBezTo>
                  <a:cubicBezTo>
                    <a:pt x="6454" y="71407"/>
                    <a:pt x="5549" y="72359"/>
                    <a:pt x="4596" y="73347"/>
                  </a:cubicBezTo>
                  <a:cubicBezTo>
                    <a:pt x="3298" y="74705"/>
                    <a:pt x="1965" y="76109"/>
                    <a:pt x="1274" y="77895"/>
                  </a:cubicBezTo>
                  <a:cubicBezTo>
                    <a:pt x="0" y="81217"/>
                    <a:pt x="393" y="85111"/>
                    <a:pt x="774" y="88873"/>
                  </a:cubicBezTo>
                  <a:cubicBezTo>
                    <a:pt x="941" y="90576"/>
                    <a:pt x="1108" y="92183"/>
                    <a:pt x="1096" y="93647"/>
                  </a:cubicBezTo>
                  <a:cubicBezTo>
                    <a:pt x="1096" y="94159"/>
                    <a:pt x="1501" y="94564"/>
                    <a:pt x="2013" y="94564"/>
                  </a:cubicBezTo>
                  <a:cubicBezTo>
                    <a:pt x="2513" y="94564"/>
                    <a:pt x="2929" y="94159"/>
                    <a:pt x="2929" y="93647"/>
                  </a:cubicBezTo>
                  <a:cubicBezTo>
                    <a:pt x="2929" y="92088"/>
                    <a:pt x="2763" y="90445"/>
                    <a:pt x="2584" y="88694"/>
                  </a:cubicBezTo>
                  <a:cubicBezTo>
                    <a:pt x="2227" y="85134"/>
                    <a:pt x="1858" y="81467"/>
                    <a:pt x="2977" y="78550"/>
                  </a:cubicBezTo>
                  <a:cubicBezTo>
                    <a:pt x="3537" y="77110"/>
                    <a:pt x="4691" y="75895"/>
                    <a:pt x="5918" y="74621"/>
                  </a:cubicBezTo>
                  <a:cubicBezTo>
                    <a:pt x="6906" y="73585"/>
                    <a:pt x="7930" y="72514"/>
                    <a:pt x="8632" y="71287"/>
                  </a:cubicBezTo>
                  <a:cubicBezTo>
                    <a:pt x="9621" y="69537"/>
                    <a:pt x="10037" y="67751"/>
                    <a:pt x="10442" y="66013"/>
                  </a:cubicBezTo>
                  <a:cubicBezTo>
                    <a:pt x="10847" y="64263"/>
                    <a:pt x="11228" y="62608"/>
                    <a:pt x="12169" y="61036"/>
                  </a:cubicBezTo>
                  <a:cubicBezTo>
                    <a:pt x="13204" y="59310"/>
                    <a:pt x="14836" y="57976"/>
                    <a:pt x="16419" y="56679"/>
                  </a:cubicBezTo>
                  <a:cubicBezTo>
                    <a:pt x="17038" y="56167"/>
                    <a:pt x="17669" y="55655"/>
                    <a:pt x="18265" y="55119"/>
                  </a:cubicBezTo>
                  <a:cubicBezTo>
                    <a:pt x="23777" y="50094"/>
                    <a:pt x="24396" y="45272"/>
                    <a:pt x="25182" y="39176"/>
                  </a:cubicBezTo>
                  <a:cubicBezTo>
                    <a:pt x="25373" y="37688"/>
                    <a:pt x="25563" y="36152"/>
                    <a:pt x="25849" y="34509"/>
                  </a:cubicBezTo>
                  <a:cubicBezTo>
                    <a:pt x="26694" y="29556"/>
                    <a:pt x="29504" y="27782"/>
                    <a:pt x="33052" y="25532"/>
                  </a:cubicBezTo>
                  <a:cubicBezTo>
                    <a:pt x="34612" y="24544"/>
                    <a:pt x="36219" y="23532"/>
                    <a:pt x="37779" y="22150"/>
                  </a:cubicBezTo>
                  <a:cubicBezTo>
                    <a:pt x="40601" y="19674"/>
                    <a:pt x="41779" y="15721"/>
                    <a:pt x="42911" y="11899"/>
                  </a:cubicBezTo>
                  <a:cubicBezTo>
                    <a:pt x="44256" y="7363"/>
                    <a:pt x="45530" y="3077"/>
                    <a:pt x="49364" y="1779"/>
                  </a:cubicBezTo>
                  <a:cubicBezTo>
                    <a:pt x="49840" y="1612"/>
                    <a:pt x="50090" y="1100"/>
                    <a:pt x="49935" y="624"/>
                  </a:cubicBezTo>
                  <a:cubicBezTo>
                    <a:pt x="49803" y="238"/>
                    <a:pt x="49456" y="1"/>
                    <a:pt x="49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40;p32">
              <a:extLst>
                <a:ext uri="{FF2B5EF4-FFF2-40B4-BE49-F238E27FC236}">
                  <a16:creationId xmlns:a16="http://schemas.microsoft.com/office/drawing/2014/main" id="{A4579B79-3A6C-4326-A409-ACD7213DA1F8}"/>
                </a:ext>
              </a:extLst>
            </p:cNvPr>
            <p:cNvSpPr/>
            <p:nvPr/>
          </p:nvSpPr>
          <p:spPr>
            <a:xfrm>
              <a:off x="6063125" y="916802"/>
              <a:ext cx="524067" cy="989129"/>
            </a:xfrm>
            <a:custGeom>
              <a:avLst/>
              <a:gdLst/>
              <a:ahLst/>
              <a:cxnLst/>
              <a:rect l="l" t="t" r="r" b="b"/>
              <a:pathLst>
                <a:path w="50102" h="94563" extrusionOk="0">
                  <a:moveTo>
                    <a:pt x="49074" y="1"/>
                  </a:moveTo>
                  <a:cubicBezTo>
                    <a:pt x="48977" y="1"/>
                    <a:pt x="48878" y="17"/>
                    <a:pt x="48780" y="51"/>
                  </a:cubicBezTo>
                  <a:cubicBezTo>
                    <a:pt x="44053" y="1658"/>
                    <a:pt x="42589" y="6599"/>
                    <a:pt x="41160" y="11386"/>
                  </a:cubicBezTo>
                  <a:cubicBezTo>
                    <a:pt x="40100" y="14958"/>
                    <a:pt x="39005" y="18648"/>
                    <a:pt x="36576" y="20780"/>
                  </a:cubicBezTo>
                  <a:cubicBezTo>
                    <a:pt x="35123" y="22066"/>
                    <a:pt x="33576" y="23042"/>
                    <a:pt x="32075" y="23982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53" y="35877"/>
                    <a:pt x="23563" y="37436"/>
                    <a:pt x="23372" y="38937"/>
                  </a:cubicBezTo>
                  <a:cubicBezTo>
                    <a:pt x="22610" y="44902"/>
                    <a:pt x="22050" y="49200"/>
                    <a:pt x="17038" y="53760"/>
                  </a:cubicBezTo>
                  <a:cubicBezTo>
                    <a:pt x="16478" y="54272"/>
                    <a:pt x="15871" y="54760"/>
                    <a:pt x="15264" y="55260"/>
                  </a:cubicBezTo>
                  <a:cubicBezTo>
                    <a:pt x="13561" y="56653"/>
                    <a:pt x="11799" y="58106"/>
                    <a:pt x="10609" y="60106"/>
                  </a:cubicBezTo>
                  <a:cubicBezTo>
                    <a:pt x="9513" y="61916"/>
                    <a:pt x="9085" y="63797"/>
                    <a:pt x="8656" y="65607"/>
                  </a:cubicBezTo>
                  <a:cubicBezTo>
                    <a:pt x="8275" y="67285"/>
                    <a:pt x="7906" y="68869"/>
                    <a:pt x="7037" y="70381"/>
                  </a:cubicBezTo>
                  <a:cubicBezTo>
                    <a:pt x="6453" y="71417"/>
                    <a:pt x="5560" y="72357"/>
                    <a:pt x="4596" y="73358"/>
                  </a:cubicBezTo>
                  <a:cubicBezTo>
                    <a:pt x="3298" y="74703"/>
                    <a:pt x="1965" y="76108"/>
                    <a:pt x="1274" y="77894"/>
                  </a:cubicBezTo>
                  <a:cubicBezTo>
                    <a:pt x="0" y="81216"/>
                    <a:pt x="393" y="85109"/>
                    <a:pt x="774" y="88883"/>
                  </a:cubicBezTo>
                  <a:cubicBezTo>
                    <a:pt x="941" y="90574"/>
                    <a:pt x="1107" y="92181"/>
                    <a:pt x="1095" y="93646"/>
                  </a:cubicBezTo>
                  <a:cubicBezTo>
                    <a:pt x="1095" y="94158"/>
                    <a:pt x="1512" y="94563"/>
                    <a:pt x="2012" y="94563"/>
                  </a:cubicBezTo>
                  <a:cubicBezTo>
                    <a:pt x="2512" y="94563"/>
                    <a:pt x="2929" y="94158"/>
                    <a:pt x="2929" y="93658"/>
                  </a:cubicBezTo>
                  <a:cubicBezTo>
                    <a:pt x="2929" y="92098"/>
                    <a:pt x="2762" y="90443"/>
                    <a:pt x="2584" y="88693"/>
                  </a:cubicBezTo>
                  <a:cubicBezTo>
                    <a:pt x="2227" y="85145"/>
                    <a:pt x="1857" y="81466"/>
                    <a:pt x="2977" y="78549"/>
                  </a:cubicBezTo>
                  <a:cubicBezTo>
                    <a:pt x="3536" y="77108"/>
                    <a:pt x="4691" y="75894"/>
                    <a:pt x="5917" y="74620"/>
                  </a:cubicBezTo>
                  <a:cubicBezTo>
                    <a:pt x="6906" y="73584"/>
                    <a:pt x="7930" y="72512"/>
                    <a:pt x="8632" y="71286"/>
                  </a:cubicBezTo>
                  <a:cubicBezTo>
                    <a:pt x="9620" y="69536"/>
                    <a:pt x="10037" y="67750"/>
                    <a:pt x="10442" y="66011"/>
                  </a:cubicBezTo>
                  <a:cubicBezTo>
                    <a:pt x="10847" y="64261"/>
                    <a:pt x="11228" y="62606"/>
                    <a:pt x="12168" y="61035"/>
                  </a:cubicBezTo>
                  <a:cubicBezTo>
                    <a:pt x="13204" y="59308"/>
                    <a:pt x="14847" y="57975"/>
                    <a:pt x="16419" y="56677"/>
                  </a:cubicBezTo>
                  <a:cubicBezTo>
                    <a:pt x="17038" y="56177"/>
                    <a:pt x="17669" y="55653"/>
                    <a:pt x="18264" y="55117"/>
                  </a:cubicBezTo>
                  <a:cubicBezTo>
                    <a:pt x="23789" y="50105"/>
                    <a:pt x="24396" y="45283"/>
                    <a:pt x="25182" y="39175"/>
                  </a:cubicBezTo>
                  <a:cubicBezTo>
                    <a:pt x="25372" y="37687"/>
                    <a:pt x="25563" y="36151"/>
                    <a:pt x="25849" y="34508"/>
                  </a:cubicBezTo>
                  <a:cubicBezTo>
                    <a:pt x="26694" y="29555"/>
                    <a:pt x="29504" y="27781"/>
                    <a:pt x="33052" y="25530"/>
                  </a:cubicBezTo>
                  <a:cubicBezTo>
                    <a:pt x="34612" y="24554"/>
                    <a:pt x="36219" y="23530"/>
                    <a:pt x="37779" y="22161"/>
                  </a:cubicBezTo>
                  <a:cubicBezTo>
                    <a:pt x="40600" y="19672"/>
                    <a:pt x="41779" y="15720"/>
                    <a:pt x="42910" y="11898"/>
                  </a:cubicBezTo>
                  <a:cubicBezTo>
                    <a:pt x="44267" y="7361"/>
                    <a:pt x="45541" y="3075"/>
                    <a:pt x="49363" y="1777"/>
                  </a:cubicBezTo>
                  <a:cubicBezTo>
                    <a:pt x="49840" y="1611"/>
                    <a:pt x="50102" y="1099"/>
                    <a:pt x="49935" y="622"/>
                  </a:cubicBezTo>
                  <a:cubicBezTo>
                    <a:pt x="49802" y="244"/>
                    <a:pt x="49452" y="1"/>
                    <a:pt x="49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41;p32">
              <a:extLst>
                <a:ext uri="{FF2B5EF4-FFF2-40B4-BE49-F238E27FC236}">
                  <a16:creationId xmlns:a16="http://schemas.microsoft.com/office/drawing/2014/main" id="{F8E0DA1C-2006-406E-A42C-1316C98B434A}"/>
                </a:ext>
              </a:extLst>
            </p:cNvPr>
            <p:cNvSpPr/>
            <p:nvPr/>
          </p:nvSpPr>
          <p:spPr>
            <a:xfrm>
              <a:off x="6128877" y="941342"/>
              <a:ext cx="524077" cy="989244"/>
            </a:xfrm>
            <a:custGeom>
              <a:avLst/>
              <a:gdLst/>
              <a:ahLst/>
              <a:cxnLst/>
              <a:rect l="l" t="t" r="r" b="b"/>
              <a:pathLst>
                <a:path w="50103" h="94574" extrusionOk="0">
                  <a:moveTo>
                    <a:pt x="49076" y="0"/>
                  </a:moveTo>
                  <a:cubicBezTo>
                    <a:pt x="48978" y="0"/>
                    <a:pt x="48878" y="16"/>
                    <a:pt x="48780" y="50"/>
                  </a:cubicBezTo>
                  <a:cubicBezTo>
                    <a:pt x="44066" y="1658"/>
                    <a:pt x="42589" y="6599"/>
                    <a:pt x="41172" y="11385"/>
                  </a:cubicBezTo>
                  <a:cubicBezTo>
                    <a:pt x="40113" y="14957"/>
                    <a:pt x="39005" y="18648"/>
                    <a:pt x="36577" y="20791"/>
                  </a:cubicBezTo>
                  <a:cubicBezTo>
                    <a:pt x="35124" y="22065"/>
                    <a:pt x="33576" y="23041"/>
                    <a:pt x="32088" y="23994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65" y="35888"/>
                    <a:pt x="23563" y="37436"/>
                    <a:pt x="23373" y="38948"/>
                  </a:cubicBezTo>
                  <a:cubicBezTo>
                    <a:pt x="22611" y="44901"/>
                    <a:pt x="22063" y="49199"/>
                    <a:pt x="17038" y="53771"/>
                  </a:cubicBezTo>
                  <a:cubicBezTo>
                    <a:pt x="16479" y="54271"/>
                    <a:pt x="15883" y="54771"/>
                    <a:pt x="15264" y="55272"/>
                  </a:cubicBezTo>
                  <a:cubicBezTo>
                    <a:pt x="13574" y="56665"/>
                    <a:pt x="11812" y="58105"/>
                    <a:pt x="10609" y="60105"/>
                  </a:cubicBezTo>
                  <a:cubicBezTo>
                    <a:pt x="9514" y="61927"/>
                    <a:pt x="9085" y="63796"/>
                    <a:pt x="8668" y="65606"/>
                  </a:cubicBezTo>
                  <a:cubicBezTo>
                    <a:pt x="8275" y="67285"/>
                    <a:pt x="7906" y="68868"/>
                    <a:pt x="7049" y="70381"/>
                  </a:cubicBezTo>
                  <a:cubicBezTo>
                    <a:pt x="6466" y="71416"/>
                    <a:pt x="5561" y="72357"/>
                    <a:pt x="4608" y="73357"/>
                  </a:cubicBezTo>
                  <a:cubicBezTo>
                    <a:pt x="3310" y="74714"/>
                    <a:pt x="1965" y="76107"/>
                    <a:pt x="1286" y="77893"/>
                  </a:cubicBezTo>
                  <a:cubicBezTo>
                    <a:pt x="1" y="81215"/>
                    <a:pt x="393" y="85120"/>
                    <a:pt x="774" y="88883"/>
                  </a:cubicBezTo>
                  <a:cubicBezTo>
                    <a:pt x="953" y="90585"/>
                    <a:pt x="1108" y="92181"/>
                    <a:pt x="1108" y="93657"/>
                  </a:cubicBezTo>
                  <a:cubicBezTo>
                    <a:pt x="1108" y="94157"/>
                    <a:pt x="1513" y="94574"/>
                    <a:pt x="2025" y="94574"/>
                  </a:cubicBezTo>
                  <a:cubicBezTo>
                    <a:pt x="2525" y="94574"/>
                    <a:pt x="2929" y="94157"/>
                    <a:pt x="2929" y="93657"/>
                  </a:cubicBezTo>
                  <a:cubicBezTo>
                    <a:pt x="2941" y="92098"/>
                    <a:pt x="2775" y="90443"/>
                    <a:pt x="2596" y="88704"/>
                  </a:cubicBezTo>
                  <a:cubicBezTo>
                    <a:pt x="2239" y="85144"/>
                    <a:pt x="1870" y="81465"/>
                    <a:pt x="2989" y="78560"/>
                  </a:cubicBezTo>
                  <a:cubicBezTo>
                    <a:pt x="3537" y="77108"/>
                    <a:pt x="4704" y="75905"/>
                    <a:pt x="5930" y="74619"/>
                  </a:cubicBezTo>
                  <a:cubicBezTo>
                    <a:pt x="6918" y="73583"/>
                    <a:pt x="7942" y="72512"/>
                    <a:pt x="8633" y="71285"/>
                  </a:cubicBezTo>
                  <a:cubicBezTo>
                    <a:pt x="9633" y="69547"/>
                    <a:pt x="10038" y="67749"/>
                    <a:pt x="10442" y="66023"/>
                  </a:cubicBezTo>
                  <a:cubicBezTo>
                    <a:pt x="10847" y="64273"/>
                    <a:pt x="11240" y="62618"/>
                    <a:pt x="12181" y="61046"/>
                  </a:cubicBezTo>
                  <a:cubicBezTo>
                    <a:pt x="13216" y="59320"/>
                    <a:pt x="14848" y="57974"/>
                    <a:pt x="16431" y="56676"/>
                  </a:cubicBezTo>
                  <a:cubicBezTo>
                    <a:pt x="17038" y="56176"/>
                    <a:pt x="17681" y="55653"/>
                    <a:pt x="18265" y="55117"/>
                  </a:cubicBezTo>
                  <a:cubicBezTo>
                    <a:pt x="23789" y="50104"/>
                    <a:pt x="24408" y="45282"/>
                    <a:pt x="25182" y="39174"/>
                  </a:cubicBezTo>
                  <a:cubicBezTo>
                    <a:pt x="25373" y="37686"/>
                    <a:pt x="25575" y="36150"/>
                    <a:pt x="25849" y="34507"/>
                  </a:cubicBezTo>
                  <a:cubicBezTo>
                    <a:pt x="26706" y="29554"/>
                    <a:pt x="29504" y="27780"/>
                    <a:pt x="33064" y="25542"/>
                  </a:cubicBezTo>
                  <a:cubicBezTo>
                    <a:pt x="34612" y="24553"/>
                    <a:pt x="36231" y="23541"/>
                    <a:pt x="37791" y="22160"/>
                  </a:cubicBezTo>
                  <a:cubicBezTo>
                    <a:pt x="40613" y="19672"/>
                    <a:pt x="41791" y="15731"/>
                    <a:pt x="42923" y="11909"/>
                  </a:cubicBezTo>
                  <a:cubicBezTo>
                    <a:pt x="44268" y="7373"/>
                    <a:pt x="45542" y="3087"/>
                    <a:pt x="49364" y="1777"/>
                  </a:cubicBezTo>
                  <a:cubicBezTo>
                    <a:pt x="49852" y="1622"/>
                    <a:pt x="50102" y="1098"/>
                    <a:pt x="49935" y="622"/>
                  </a:cubicBezTo>
                  <a:cubicBezTo>
                    <a:pt x="49812" y="243"/>
                    <a:pt x="49456" y="0"/>
                    <a:pt x="49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42;p32">
              <a:extLst>
                <a:ext uri="{FF2B5EF4-FFF2-40B4-BE49-F238E27FC236}">
                  <a16:creationId xmlns:a16="http://schemas.microsoft.com/office/drawing/2014/main" id="{325BF403-89B6-4364-8269-9787A55C633E}"/>
                </a:ext>
              </a:extLst>
            </p:cNvPr>
            <p:cNvSpPr/>
            <p:nvPr/>
          </p:nvSpPr>
          <p:spPr>
            <a:xfrm>
              <a:off x="6200737" y="973224"/>
              <a:ext cx="524067" cy="989129"/>
            </a:xfrm>
            <a:custGeom>
              <a:avLst/>
              <a:gdLst/>
              <a:ahLst/>
              <a:cxnLst/>
              <a:rect l="l" t="t" r="r" b="b"/>
              <a:pathLst>
                <a:path w="50102" h="94563" extrusionOk="0">
                  <a:moveTo>
                    <a:pt x="49074" y="0"/>
                  </a:moveTo>
                  <a:cubicBezTo>
                    <a:pt x="48977" y="0"/>
                    <a:pt x="48878" y="16"/>
                    <a:pt x="48780" y="50"/>
                  </a:cubicBezTo>
                  <a:cubicBezTo>
                    <a:pt x="44054" y="1658"/>
                    <a:pt x="42589" y="6599"/>
                    <a:pt x="41160" y="11385"/>
                  </a:cubicBezTo>
                  <a:cubicBezTo>
                    <a:pt x="40101" y="14957"/>
                    <a:pt x="39005" y="18648"/>
                    <a:pt x="36576" y="20779"/>
                  </a:cubicBezTo>
                  <a:cubicBezTo>
                    <a:pt x="35124" y="22065"/>
                    <a:pt x="33576" y="23041"/>
                    <a:pt x="32076" y="23982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65" y="35876"/>
                    <a:pt x="23563" y="37436"/>
                    <a:pt x="23372" y="38936"/>
                  </a:cubicBezTo>
                  <a:cubicBezTo>
                    <a:pt x="22610" y="44901"/>
                    <a:pt x="22063" y="49199"/>
                    <a:pt x="17038" y="53759"/>
                  </a:cubicBezTo>
                  <a:cubicBezTo>
                    <a:pt x="16479" y="54271"/>
                    <a:pt x="15871" y="54760"/>
                    <a:pt x="15264" y="55260"/>
                  </a:cubicBezTo>
                  <a:cubicBezTo>
                    <a:pt x="13562" y="56653"/>
                    <a:pt x="11800" y="58105"/>
                    <a:pt x="10609" y="60105"/>
                  </a:cubicBezTo>
                  <a:cubicBezTo>
                    <a:pt x="9514" y="61915"/>
                    <a:pt x="9085" y="63796"/>
                    <a:pt x="8656" y="65606"/>
                  </a:cubicBezTo>
                  <a:cubicBezTo>
                    <a:pt x="8275" y="67285"/>
                    <a:pt x="7906" y="68868"/>
                    <a:pt x="7049" y="70381"/>
                  </a:cubicBezTo>
                  <a:cubicBezTo>
                    <a:pt x="6466" y="71416"/>
                    <a:pt x="5561" y="72357"/>
                    <a:pt x="4596" y="73357"/>
                  </a:cubicBezTo>
                  <a:cubicBezTo>
                    <a:pt x="3310" y="74703"/>
                    <a:pt x="1965" y="76107"/>
                    <a:pt x="1274" y="77893"/>
                  </a:cubicBezTo>
                  <a:cubicBezTo>
                    <a:pt x="0" y="81215"/>
                    <a:pt x="393" y="85109"/>
                    <a:pt x="774" y="88883"/>
                  </a:cubicBezTo>
                  <a:cubicBezTo>
                    <a:pt x="941" y="90574"/>
                    <a:pt x="1108" y="92181"/>
                    <a:pt x="1108" y="93645"/>
                  </a:cubicBezTo>
                  <a:cubicBezTo>
                    <a:pt x="1096" y="94157"/>
                    <a:pt x="1513" y="94562"/>
                    <a:pt x="2013" y="94562"/>
                  </a:cubicBezTo>
                  <a:cubicBezTo>
                    <a:pt x="2525" y="94562"/>
                    <a:pt x="2929" y="94157"/>
                    <a:pt x="2929" y="93657"/>
                  </a:cubicBezTo>
                  <a:cubicBezTo>
                    <a:pt x="2929" y="92097"/>
                    <a:pt x="2763" y="90443"/>
                    <a:pt x="2596" y="88692"/>
                  </a:cubicBezTo>
                  <a:cubicBezTo>
                    <a:pt x="2227" y="85144"/>
                    <a:pt x="1858" y="81465"/>
                    <a:pt x="2977" y="78548"/>
                  </a:cubicBezTo>
                  <a:cubicBezTo>
                    <a:pt x="3537" y="77108"/>
                    <a:pt x="4692" y="75893"/>
                    <a:pt x="5918" y="74619"/>
                  </a:cubicBezTo>
                  <a:cubicBezTo>
                    <a:pt x="6918" y="73583"/>
                    <a:pt x="7942" y="72512"/>
                    <a:pt x="8632" y="71285"/>
                  </a:cubicBezTo>
                  <a:cubicBezTo>
                    <a:pt x="9621" y="69535"/>
                    <a:pt x="10037" y="67749"/>
                    <a:pt x="10442" y="66011"/>
                  </a:cubicBezTo>
                  <a:cubicBezTo>
                    <a:pt x="10847" y="64261"/>
                    <a:pt x="11228" y="62606"/>
                    <a:pt x="12169" y="61046"/>
                  </a:cubicBezTo>
                  <a:cubicBezTo>
                    <a:pt x="13204" y="59308"/>
                    <a:pt x="14848" y="57974"/>
                    <a:pt x="16419" y="56676"/>
                  </a:cubicBezTo>
                  <a:cubicBezTo>
                    <a:pt x="17038" y="56176"/>
                    <a:pt x="17669" y="55653"/>
                    <a:pt x="18265" y="55117"/>
                  </a:cubicBezTo>
                  <a:cubicBezTo>
                    <a:pt x="23789" y="50104"/>
                    <a:pt x="24396" y="45270"/>
                    <a:pt x="25182" y="39174"/>
                  </a:cubicBezTo>
                  <a:cubicBezTo>
                    <a:pt x="25373" y="37686"/>
                    <a:pt x="25563" y="36150"/>
                    <a:pt x="25849" y="34507"/>
                  </a:cubicBezTo>
                  <a:cubicBezTo>
                    <a:pt x="26694" y="29554"/>
                    <a:pt x="29504" y="27780"/>
                    <a:pt x="33052" y="25530"/>
                  </a:cubicBezTo>
                  <a:cubicBezTo>
                    <a:pt x="34612" y="24553"/>
                    <a:pt x="36219" y="23530"/>
                    <a:pt x="37779" y="22160"/>
                  </a:cubicBezTo>
                  <a:cubicBezTo>
                    <a:pt x="40613" y="19672"/>
                    <a:pt x="41779" y="15719"/>
                    <a:pt x="42922" y="11897"/>
                  </a:cubicBezTo>
                  <a:cubicBezTo>
                    <a:pt x="44268" y="7361"/>
                    <a:pt x="45542" y="3075"/>
                    <a:pt x="49364" y="1777"/>
                  </a:cubicBezTo>
                  <a:cubicBezTo>
                    <a:pt x="49840" y="1610"/>
                    <a:pt x="50102" y="1098"/>
                    <a:pt x="49935" y="622"/>
                  </a:cubicBezTo>
                  <a:cubicBezTo>
                    <a:pt x="49803" y="243"/>
                    <a:pt x="49452" y="0"/>
                    <a:pt x="4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43;p32">
              <a:extLst>
                <a:ext uri="{FF2B5EF4-FFF2-40B4-BE49-F238E27FC236}">
                  <a16:creationId xmlns:a16="http://schemas.microsoft.com/office/drawing/2014/main" id="{1475530C-3042-40DF-911A-DF7FE9CED44D}"/>
                </a:ext>
              </a:extLst>
            </p:cNvPr>
            <p:cNvSpPr/>
            <p:nvPr/>
          </p:nvSpPr>
          <p:spPr>
            <a:xfrm>
              <a:off x="6267493" y="1008265"/>
              <a:ext cx="524067" cy="989202"/>
            </a:xfrm>
            <a:custGeom>
              <a:avLst/>
              <a:gdLst/>
              <a:ahLst/>
              <a:cxnLst/>
              <a:rect l="l" t="t" r="r" b="b"/>
              <a:pathLst>
                <a:path w="50102" h="94570" extrusionOk="0">
                  <a:moveTo>
                    <a:pt x="49067" y="0"/>
                  </a:moveTo>
                  <a:cubicBezTo>
                    <a:pt x="48972" y="0"/>
                    <a:pt x="48875" y="15"/>
                    <a:pt x="48780" y="46"/>
                  </a:cubicBezTo>
                  <a:cubicBezTo>
                    <a:pt x="44053" y="1653"/>
                    <a:pt x="42589" y="6606"/>
                    <a:pt x="41160" y="11381"/>
                  </a:cubicBezTo>
                  <a:cubicBezTo>
                    <a:pt x="40100" y="14953"/>
                    <a:pt x="39005" y="18644"/>
                    <a:pt x="36576" y="20787"/>
                  </a:cubicBezTo>
                  <a:cubicBezTo>
                    <a:pt x="35124" y="22073"/>
                    <a:pt x="33576" y="23049"/>
                    <a:pt x="32088" y="23990"/>
                  </a:cubicBezTo>
                  <a:cubicBezTo>
                    <a:pt x="28456" y="26287"/>
                    <a:pt x="25039" y="28442"/>
                    <a:pt x="24051" y="34193"/>
                  </a:cubicBezTo>
                  <a:cubicBezTo>
                    <a:pt x="23765" y="35884"/>
                    <a:pt x="23563" y="37432"/>
                    <a:pt x="23372" y="38944"/>
                  </a:cubicBezTo>
                  <a:cubicBezTo>
                    <a:pt x="22610" y="44897"/>
                    <a:pt x="22062" y="49207"/>
                    <a:pt x="17038" y="53767"/>
                  </a:cubicBezTo>
                  <a:cubicBezTo>
                    <a:pt x="16478" y="54279"/>
                    <a:pt x="15871" y="54767"/>
                    <a:pt x="15264" y="55267"/>
                  </a:cubicBezTo>
                  <a:cubicBezTo>
                    <a:pt x="13561" y="56660"/>
                    <a:pt x="11811" y="58101"/>
                    <a:pt x="10609" y="60101"/>
                  </a:cubicBezTo>
                  <a:cubicBezTo>
                    <a:pt x="9513" y="61923"/>
                    <a:pt x="9085" y="63792"/>
                    <a:pt x="8656" y="65602"/>
                  </a:cubicBezTo>
                  <a:cubicBezTo>
                    <a:pt x="8275" y="67281"/>
                    <a:pt x="7906" y="68876"/>
                    <a:pt x="7049" y="70388"/>
                  </a:cubicBezTo>
                  <a:cubicBezTo>
                    <a:pt x="6465" y="71412"/>
                    <a:pt x="5560" y="72353"/>
                    <a:pt x="4608" y="73353"/>
                  </a:cubicBezTo>
                  <a:cubicBezTo>
                    <a:pt x="3310" y="74710"/>
                    <a:pt x="1965" y="76115"/>
                    <a:pt x="1274" y="77901"/>
                  </a:cubicBezTo>
                  <a:cubicBezTo>
                    <a:pt x="0" y="81211"/>
                    <a:pt x="393" y="85116"/>
                    <a:pt x="774" y="88878"/>
                  </a:cubicBezTo>
                  <a:cubicBezTo>
                    <a:pt x="941" y="90581"/>
                    <a:pt x="1107" y="92188"/>
                    <a:pt x="1107" y="93653"/>
                  </a:cubicBezTo>
                  <a:cubicBezTo>
                    <a:pt x="1107" y="94153"/>
                    <a:pt x="1512" y="94570"/>
                    <a:pt x="2012" y="94570"/>
                  </a:cubicBezTo>
                  <a:cubicBezTo>
                    <a:pt x="2524" y="94570"/>
                    <a:pt x="2929" y="94165"/>
                    <a:pt x="2929" y="93653"/>
                  </a:cubicBezTo>
                  <a:cubicBezTo>
                    <a:pt x="2929" y="92093"/>
                    <a:pt x="2762" y="90450"/>
                    <a:pt x="2596" y="88700"/>
                  </a:cubicBezTo>
                  <a:cubicBezTo>
                    <a:pt x="2239" y="85140"/>
                    <a:pt x="1858" y="81461"/>
                    <a:pt x="2989" y="78556"/>
                  </a:cubicBezTo>
                  <a:cubicBezTo>
                    <a:pt x="3536" y="77115"/>
                    <a:pt x="4703" y="75901"/>
                    <a:pt x="5918" y="74615"/>
                  </a:cubicBezTo>
                  <a:cubicBezTo>
                    <a:pt x="6918" y="73579"/>
                    <a:pt x="7942" y="72507"/>
                    <a:pt x="8632" y="71281"/>
                  </a:cubicBezTo>
                  <a:cubicBezTo>
                    <a:pt x="9620" y="69543"/>
                    <a:pt x="10037" y="67757"/>
                    <a:pt x="10442" y="66019"/>
                  </a:cubicBezTo>
                  <a:cubicBezTo>
                    <a:pt x="10847" y="64268"/>
                    <a:pt x="11228" y="62613"/>
                    <a:pt x="12168" y="61042"/>
                  </a:cubicBezTo>
                  <a:cubicBezTo>
                    <a:pt x="13204" y="59315"/>
                    <a:pt x="14847" y="57970"/>
                    <a:pt x="16431" y="56684"/>
                  </a:cubicBezTo>
                  <a:cubicBezTo>
                    <a:pt x="17038" y="56172"/>
                    <a:pt x="17681" y="55648"/>
                    <a:pt x="18264" y="55124"/>
                  </a:cubicBezTo>
                  <a:cubicBezTo>
                    <a:pt x="23789" y="50100"/>
                    <a:pt x="24408" y="45278"/>
                    <a:pt x="25182" y="39170"/>
                  </a:cubicBezTo>
                  <a:cubicBezTo>
                    <a:pt x="25372" y="37682"/>
                    <a:pt x="25575" y="36146"/>
                    <a:pt x="25849" y="34503"/>
                  </a:cubicBezTo>
                  <a:cubicBezTo>
                    <a:pt x="26694" y="29562"/>
                    <a:pt x="29504" y="27776"/>
                    <a:pt x="33064" y="25537"/>
                  </a:cubicBezTo>
                  <a:cubicBezTo>
                    <a:pt x="34612" y="24549"/>
                    <a:pt x="36219" y="23537"/>
                    <a:pt x="37791" y="22156"/>
                  </a:cubicBezTo>
                  <a:cubicBezTo>
                    <a:pt x="40612" y="19679"/>
                    <a:pt x="41779" y="15727"/>
                    <a:pt x="42922" y="11905"/>
                  </a:cubicBezTo>
                  <a:cubicBezTo>
                    <a:pt x="44268" y="7368"/>
                    <a:pt x="45542" y="3082"/>
                    <a:pt x="49364" y="1784"/>
                  </a:cubicBezTo>
                  <a:cubicBezTo>
                    <a:pt x="49840" y="1618"/>
                    <a:pt x="50102" y="1094"/>
                    <a:pt x="49935" y="618"/>
                  </a:cubicBezTo>
                  <a:cubicBezTo>
                    <a:pt x="49802" y="237"/>
                    <a:pt x="49447" y="0"/>
                    <a:pt x="49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44;p32">
              <a:extLst>
                <a:ext uri="{FF2B5EF4-FFF2-40B4-BE49-F238E27FC236}">
                  <a16:creationId xmlns:a16="http://schemas.microsoft.com/office/drawing/2014/main" id="{3E578BD9-3B73-4451-9257-034766006F6F}"/>
                </a:ext>
              </a:extLst>
            </p:cNvPr>
            <p:cNvSpPr/>
            <p:nvPr/>
          </p:nvSpPr>
          <p:spPr>
            <a:xfrm>
              <a:off x="6329385" y="1021915"/>
              <a:ext cx="558941" cy="1032841"/>
            </a:xfrm>
            <a:custGeom>
              <a:avLst/>
              <a:gdLst/>
              <a:ahLst/>
              <a:cxnLst/>
              <a:rect l="l" t="t" r="r" b="b"/>
              <a:pathLst>
                <a:path w="53436" h="98742" extrusionOk="0">
                  <a:moveTo>
                    <a:pt x="52333" y="1"/>
                  </a:moveTo>
                  <a:cubicBezTo>
                    <a:pt x="52229" y="1"/>
                    <a:pt x="52123" y="17"/>
                    <a:pt x="52019" y="51"/>
                  </a:cubicBezTo>
                  <a:cubicBezTo>
                    <a:pt x="46983" y="1730"/>
                    <a:pt x="45423" y="6897"/>
                    <a:pt x="43899" y="11886"/>
                  </a:cubicBezTo>
                  <a:cubicBezTo>
                    <a:pt x="42768" y="15612"/>
                    <a:pt x="41601" y="19470"/>
                    <a:pt x="39005" y="21708"/>
                  </a:cubicBezTo>
                  <a:cubicBezTo>
                    <a:pt x="37458" y="23042"/>
                    <a:pt x="35803" y="24066"/>
                    <a:pt x="34207" y="25054"/>
                  </a:cubicBezTo>
                  <a:cubicBezTo>
                    <a:pt x="30350" y="27447"/>
                    <a:pt x="26694" y="29697"/>
                    <a:pt x="25647" y="35710"/>
                  </a:cubicBezTo>
                  <a:cubicBezTo>
                    <a:pt x="25337" y="37460"/>
                    <a:pt x="25123" y="39091"/>
                    <a:pt x="24920" y="40663"/>
                  </a:cubicBezTo>
                  <a:cubicBezTo>
                    <a:pt x="24111" y="46878"/>
                    <a:pt x="23527" y="51379"/>
                    <a:pt x="18170" y="56141"/>
                  </a:cubicBezTo>
                  <a:cubicBezTo>
                    <a:pt x="17562" y="56677"/>
                    <a:pt x="16931" y="57189"/>
                    <a:pt x="16276" y="57701"/>
                  </a:cubicBezTo>
                  <a:cubicBezTo>
                    <a:pt x="14467" y="59165"/>
                    <a:pt x="12586" y="60665"/>
                    <a:pt x="11312" y="62761"/>
                  </a:cubicBezTo>
                  <a:cubicBezTo>
                    <a:pt x="10145" y="64654"/>
                    <a:pt x="9680" y="66607"/>
                    <a:pt x="9228" y="68500"/>
                  </a:cubicBezTo>
                  <a:cubicBezTo>
                    <a:pt x="8823" y="70262"/>
                    <a:pt x="8430" y="71917"/>
                    <a:pt x="7513" y="73488"/>
                  </a:cubicBezTo>
                  <a:cubicBezTo>
                    <a:pt x="6882" y="74572"/>
                    <a:pt x="5918" y="75548"/>
                    <a:pt x="4906" y="76596"/>
                  </a:cubicBezTo>
                  <a:cubicBezTo>
                    <a:pt x="3525" y="78013"/>
                    <a:pt x="2096" y="79477"/>
                    <a:pt x="1358" y="81335"/>
                  </a:cubicBezTo>
                  <a:cubicBezTo>
                    <a:pt x="1" y="84799"/>
                    <a:pt x="417" y="88871"/>
                    <a:pt x="822" y="92812"/>
                  </a:cubicBezTo>
                  <a:cubicBezTo>
                    <a:pt x="1001" y="94586"/>
                    <a:pt x="1179" y="96253"/>
                    <a:pt x="1167" y="97789"/>
                  </a:cubicBezTo>
                  <a:cubicBezTo>
                    <a:pt x="1167" y="98313"/>
                    <a:pt x="1608" y="98742"/>
                    <a:pt x="2144" y="98742"/>
                  </a:cubicBezTo>
                  <a:cubicBezTo>
                    <a:pt x="2680" y="98742"/>
                    <a:pt x="3120" y="98313"/>
                    <a:pt x="3120" y="97789"/>
                  </a:cubicBezTo>
                  <a:cubicBezTo>
                    <a:pt x="3120" y="96158"/>
                    <a:pt x="2941" y="94443"/>
                    <a:pt x="2763" y="92610"/>
                  </a:cubicBezTo>
                  <a:cubicBezTo>
                    <a:pt x="2382" y="88907"/>
                    <a:pt x="1977" y="85061"/>
                    <a:pt x="3180" y="82025"/>
                  </a:cubicBezTo>
                  <a:cubicBezTo>
                    <a:pt x="3775" y="80513"/>
                    <a:pt x="5001" y="79251"/>
                    <a:pt x="6311" y="77918"/>
                  </a:cubicBezTo>
                  <a:cubicBezTo>
                    <a:pt x="7371" y="76834"/>
                    <a:pt x="8466" y="75715"/>
                    <a:pt x="9204" y="74441"/>
                  </a:cubicBezTo>
                  <a:cubicBezTo>
                    <a:pt x="10264" y="72619"/>
                    <a:pt x="10704" y="70738"/>
                    <a:pt x="11133" y="68940"/>
                  </a:cubicBezTo>
                  <a:cubicBezTo>
                    <a:pt x="11562" y="67107"/>
                    <a:pt x="11978" y="65380"/>
                    <a:pt x="12978" y="63737"/>
                  </a:cubicBezTo>
                  <a:cubicBezTo>
                    <a:pt x="14086" y="61939"/>
                    <a:pt x="15824" y="60534"/>
                    <a:pt x="17515" y="59177"/>
                  </a:cubicBezTo>
                  <a:cubicBezTo>
                    <a:pt x="18170" y="58653"/>
                    <a:pt x="18848" y="58117"/>
                    <a:pt x="19479" y="57558"/>
                  </a:cubicBezTo>
                  <a:cubicBezTo>
                    <a:pt x="25361" y="52319"/>
                    <a:pt x="26028" y="47283"/>
                    <a:pt x="26849" y="40901"/>
                  </a:cubicBezTo>
                  <a:cubicBezTo>
                    <a:pt x="27052" y="39353"/>
                    <a:pt x="27266" y="37746"/>
                    <a:pt x="27564" y="36031"/>
                  </a:cubicBezTo>
                  <a:cubicBezTo>
                    <a:pt x="28468" y="30864"/>
                    <a:pt x="31469" y="29007"/>
                    <a:pt x="35255" y="26661"/>
                  </a:cubicBezTo>
                  <a:cubicBezTo>
                    <a:pt x="36910" y="25637"/>
                    <a:pt x="38624" y="24578"/>
                    <a:pt x="40291" y="23137"/>
                  </a:cubicBezTo>
                  <a:cubicBezTo>
                    <a:pt x="43304" y="20541"/>
                    <a:pt x="44554" y="16422"/>
                    <a:pt x="45768" y="12433"/>
                  </a:cubicBezTo>
                  <a:cubicBezTo>
                    <a:pt x="47209" y="7695"/>
                    <a:pt x="48566" y="3218"/>
                    <a:pt x="52650" y="1861"/>
                  </a:cubicBezTo>
                  <a:cubicBezTo>
                    <a:pt x="53162" y="1694"/>
                    <a:pt x="53436" y="1146"/>
                    <a:pt x="53257" y="646"/>
                  </a:cubicBezTo>
                  <a:cubicBezTo>
                    <a:pt x="53115" y="248"/>
                    <a:pt x="52739" y="1"/>
                    <a:pt x="52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45;p32">
              <a:extLst>
                <a:ext uri="{FF2B5EF4-FFF2-40B4-BE49-F238E27FC236}">
                  <a16:creationId xmlns:a16="http://schemas.microsoft.com/office/drawing/2014/main" id="{4C26DFF6-82B5-454E-8362-C202742119CD}"/>
                </a:ext>
              </a:extLst>
            </p:cNvPr>
            <p:cNvSpPr/>
            <p:nvPr/>
          </p:nvSpPr>
          <p:spPr>
            <a:xfrm>
              <a:off x="6405607" y="1021936"/>
              <a:ext cx="574505" cy="1061460"/>
            </a:xfrm>
            <a:custGeom>
              <a:avLst/>
              <a:gdLst/>
              <a:ahLst/>
              <a:cxnLst/>
              <a:rect l="l" t="t" r="r" b="b"/>
              <a:pathLst>
                <a:path w="54924" h="101478" extrusionOk="0">
                  <a:moveTo>
                    <a:pt x="53785" y="0"/>
                  </a:moveTo>
                  <a:cubicBezTo>
                    <a:pt x="53681" y="0"/>
                    <a:pt x="53575" y="16"/>
                    <a:pt x="53471" y="49"/>
                  </a:cubicBezTo>
                  <a:cubicBezTo>
                    <a:pt x="48304" y="1775"/>
                    <a:pt x="46685" y="7085"/>
                    <a:pt x="45125" y="12217"/>
                  </a:cubicBezTo>
                  <a:cubicBezTo>
                    <a:pt x="43970" y="16051"/>
                    <a:pt x="42767" y="20016"/>
                    <a:pt x="40100" y="22302"/>
                  </a:cubicBezTo>
                  <a:cubicBezTo>
                    <a:pt x="38505" y="23683"/>
                    <a:pt x="36814" y="24730"/>
                    <a:pt x="35171" y="25742"/>
                  </a:cubicBezTo>
                  <a:cubicBezTo>
                    <a:pt x="31207" y="28207"/>
                    <a:pt x="27444" y="30529"/>
                    <a:pt x="26373" y="36696"/>
                  </a:cubicBezTo>
                  <a:cubicBezTo>
                    <a:pt x="26051" y="38506"/>
                    <a:pt x="25837" y="40173"/>
                    <a:pt x="25622" y="41792"/>
                  </a:cubicBezTo>
                  <a:cubicBezTo>
                    <a:pt x="24789" y="48186"/>
                    <a:pt x="24182" y="52793"/>
                    <a:pt x="18681" y="57699"/>
                  </a:cubicBezTo>
                  <a:cubicBezTo>
                    <a:pt x="18062" y="58246"/>
                    <a:pt x="17407" y="58770"/>
                    <a:pt x="16740" y="59306"/>
                  </a:cubicBezTo>
                  <a:cubicBezTo>
                    <a:pt x="14871" y="60806"/>
                    <a:pt x="12942" y="62354"/>
                    <a:pt x="11633" y="64497"/>
                  </a:cubicBezTo>
                  <a:cubicBezTo>
                    <a:pt x="10442" y="66450"/>
                    <a:pt x="9966" y="68462"/>
                    <a:pt x="9501" y="70403"/>
                  </a:cubicBezTo>
                  <a:cubicBezTo>
                    <a:pt x="9073" y="72201"/>
                    <a:pt x="8668" y="73903"/>
                    <a:pt x="7727" y="75534"/>
                  </a:cubicBezTo>
                  <a:cubicBezTo>
                    <a:pt x="7084" y="76630"/>
                    <a:pt x="6096" y="77642"/>
                    <a:pt x="5048" y="78725"/>
                  </a:cubicBezTo>
                  <a:cubicBezTo>
                    <a:pt x="3632" y="80178"/>
                    <a:pt x="2155" y="81678"/>
                    <a:pt x="1405" y="83595"/>
                  </a:cubicBezTo>
                  <a:cubicBezTo>
                    <a:pt x="0" y="87155"/>
                    <a:pt x="441" y="91334"/>
                    <a:pt x="857" y="95382"/>
                  </a:cubicBezTo>
                  <a:cubicBezTo>
                    <a:pt x="1036" y="97204"/>
                    <a:pt x="1215" y="98930"/>
                    <a:pt x="1215" y="100502"/>
                  </a:cubicBezTo>
                  <a:cubicBezTo>
                    <a:pt x="1215" y="101037"/>
                    <a:pt x="1667" y="101478"/>
                    <a:pt x="2215" y="101478"/>
                  </a:cubicBezTo>
                  <a:cubicBezTo>
                    <a:pt x="2774" y="101478"/>
                    <a:pt x="3215" y="101049"/>
                    <a:pt x="3215" y="100502"/>
                  </a:cubicBezTo>
                  <a:cubicBezTo>
                    <a:pt x="3227" y="98835"/>
                    <a:pt x="3036" y="97061"/>
                    <a:pt x="2846" y="95180"/>
                  </a:cubicBezTo>
                  <a:cubicBezTo>
                    <a:pt x="2453" y="91370"/>
                    <a:pt x="2048" y="87429"/>
                    <a:pt x="3274" y="84297"/>
                  </a:cubicBezTo>
                  <a:cubicBezTo>
                    <a:pt x="3882" y="82749"/>
                    <a:pt x="5156" y="81452"/>
                    <a:pt x="6501" y="80071"/>
                  </a:cubicBezTo>
                  <a:cubicBezTo>
                    <a:pt x="7585" y="78963"/>
                    <a:pt x="8704" y="77820"/>
                    <a:pt x="9466" y="76499"/>
                  </a:cubicBezTo>
                  <a:cubicBezTo>
                    <a:pt x="10561" y="74629"/>
                    <a:pt x="11014" y="72701"/>
                    <a:pt x="11454" y="70843"/>
                  </a:cubicBezTo>
                  <a:cubicBezTo>
                    <a:pt x="11895" y="68962"/>
                    <a:pt x="12311" y="67188"/>
                    <a:pt x="13347" y="65509"/>
                  </a:cubicBezTo>
                  <a:cubicBezTo>
                    <a:pt x="14490" y="63652"/>
                    <a:pt x="16276" y="62211"/>
                    <a:pt x="18014" y="60818"/>
                  </a:cubicBezTo>
                  <a:cubicBezTo>
                    <a:pt x="18681" y="60282"/>
                    <a:pt x="19384" y="59723"/>
                    <a:pt x="20027" y="59151"/>
                  </a:cubicBezTo>
                  <a:cubicBezTo>
                    <a:pt x="26075" y="53758"/>
                    <a:pt x="26754" y="48590"/>
                    <a:pt x="27611" y="42042"/>
                  </a:cubicBezTo>
                  <a:cubicBezTo>
                    <a:pt x="27813" y="40447"/>
                    <a:pt x="28039" y="38792"/>
                    <a:pt x="28337" y="37030"/>
                  </a:cubicBezTo>
                  <a:cubicBezTo>
                    <a:pt x="29278" y="31719"/>
                    <a:pt x="32350" y="29814"/>
                    <a:pt x="36243" y="27397"/>
                  </a:cubicBezTo>
                  <a:cubicBezTo>
                    <a:pt x="37945" y="26350"/>
                    <a:pt x="39708" y="25254"/>
                    <a:pt x="41422" y="23778"/>
                  </a:cubicBezTo>
                  <a:cubicBezTo>
                    <a:pt x="44518" y="21111"/>
                    <a:pt x="45804" y="16872"/>
                    <a:pt x="47054" y="12777"/>
                  </a:cubicBezTo>
                  <a:cubicBezTo>
                    <a:pt x="48530" y="7907"/>
                    <a:pt x="49923" y="3299"/>
                    <a:pt x="54114" y="1906"/>
                  </a:cubicBezTo>
                  <a:cubicBezTo>
                    <a:pt x="54638" y="1728"/>
                    <a:pt x="54924" y="1180"/>
                    <a:pt x="54745" y="668"/>
                  </a:cubicBezTo>
                  <a:cubicBezTo>
                    <a:pt x="54602" y="257"/>
                    <a:pt x="54206" y="0"/>
                    <a:pt x="53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46;p32">
              <a:extLst>
                <a:ext uri="{FF2B5EF4-FFF2-40B4-BE49-F238E27FC236}">
                  <a16:creationId xmlns:a16="http://schemas.microsoft.com/office/drawing/2014/main" id="{B9BAB2CC-5D66-4653-AAEB-8EDA607C2661}"/>
                </a:ext>
              </a:extLst>
            </p:cNvPr>
            <p:cNvSpPr/>
            <p:nvPr/>
          </p:nvSpPr>
          <p:spPr>
            <a:xfrm>
              <a:off x="5969467" y="626904"/>
              <a:ext cx="1253254" cy="431161"/>
            </a:xfrm>
            <a:custGeom>
              <a:avLst/>
              <a:gdLst/>
              <a:ahLst/>
              <a:cxnLst/>
              <a:rect l="l" t="t" r="r" b="b"/>
              <a:pathLst>
                <a:path w="119814" h="41220" extrusionOk="0">
                  <a:moveTo>
                    <a:pt x="79237" y="1"/>
                  </a:moveTo>
                  <a:cubicBezTo>
                    <a:pt x="64842" y="1"/>
                    <a:pt x="52198" y="7442"/>
                    <a:pt x="44994" y="18741"/>
                  </a:cubicBezTo>
                  <a:cubicBezTo>
                    <a:pt x="40291" y="15241"/>
                    <a:pt x="34410" y="13205"/>
                    <a:pt x="28028" y="13205"/>
                  </a:cubicBezTo>
                  <a:cubicBezTo>
                    <a:pt x="12550" y="13205"/>
                    <a:pt x="1" y="25123"/>
                    <a:pt x="1" y="41220"/>
                  </a:cubicBezTo>
                  <a:lnTo>
                    <a:pt x="119813" y="40577"/>
                  </a:lnTo>
                  <a:cubicBezTo>
                    <a:pt x="119813" y="18039"/>
                    <a:pt x="101644" y="1"/>
                    <a:pt x="79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47;p32">
              <a:extLst>
                <a:ext uri="{FF2B5EF4-FFF2-40B4-BE49-F238E27FC236}">
                  <a16:creationId xmlns:a16="http://schemas.microsoft.com/office/drawing/2014/main" id="{6285DE21-EE9F-4DBC-8FB5-B0949BF6D689}"/>
                </a:ext>
              </a:extLst>
            </p:cNvPr>
            <p:cNvSpPr/>
            <p:nvPr/>
          </p:nvSpPr>
          <p:spPr>
            <a:xfrm>
              <a:off x="6063125" y="811721"/>
              <a:ext cx="1365459" cy="1608560"/>
            </a:xfrm>
            <a:custGeom>
              <a:avLst/>
              <a:gdLst/>
              <a:ahLst/>
              <a:cxnLst/>
              <a:rect l="l" t="t" r="r" b="b"/>
              <a:pathLst>
                <a:path w="130541" h="153782" extrusionOk="0">
                  <a:moveTo>
                    <a:pt x="52566" y="0"/>
                  </a:moveTo>
                  <a:cubicBezTo>
                    <a:pt x="52566" y="0"/>
                    <a:pt x="0" y="150995"/>
                    <a:pt x="798" y="153400"/>
                  </a:cubicBezTo>
                  <a:lnTo>
                    <a:pt x="130540" y="153781"/>
                  </a:lnTo>
                  <a:lnTo>
                    <a:pt x="52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48;p32">
              <a:extLst>
                <a:ext uri="{FF2B5EF4-FFF2-40B4-BE49-F238E27FC236}">
                  <a16:creationId xmlns:a16="http://schemas.microsoft.com/office/drawing/2014/main" id="{A22E1FDA-F935-4C14-B16C-D5390ACC3279}"/>
                </a:ext>
              </a:extLst>
            </p:cNvPr>
            <p:cNvSpPr/>
            <p:nvPr/>
          </p:nvSpPr>
          <p:spPr>
            <a:xfrm>
              <a:off x="6300494" y="822558"/>
              <a:ext cx="1128090" cy="1597723"/>
            </a:xfrm>
            <a:custGeom>
              <a:avLst/>
              <a:gdLst/>
              <a:ahLst/>
              <a:cxnLst/>
              <a:rect l="l" t="t" r="r" b="b"/>
              <a:pathLst>
                <a:path w="107848" h="152746" extrusionOk="0">
                  <a:moveTo>
                    <a:pt x="30409" y="0"/>
                  </a:moveTo>
                  <a:cubicBezTo>
                    <a:pt x="27111" y="11073"/>
                    <a:pt x="35517" y="19693"/>
                    <a:pt x="39815" y="29361"/>
                  </a:cubicBezTo>
                  <a:cubicBezTo>
                    <a:pt x="40994" y="32028"/>
                    <a:pt x="42148" y="35124"/>
                    <a:pt x="41398" y="38065"/>
                  </a:cubicBezTo>
                  <a:cubicBezTo>
                    <a:pt x="40720" y="40767"/>
                    <a:pt x="38541" y="42744"/>
                    <a:pt x="36457" y="44422"/>
                  </a:cubicBezTo>
                  <a:cubicBezTo>
                    <a:pt x="31088" y="48780"/>
                    <a:pt x="19967" y="54971"/>
                    <a:pt x="23468" y="63520"/>
                  </a:cubicBezTo>
                  <a:cubicBezTo>
                    <a:pt x="24968" y="67175"/>
                    <a:pt x="28421" y="69926"/>
                    <a:pt x="31480" y="72247"/>
                  </a:cubicBezTo>
                  <a:cubicBezTo>
                    <a:pt x="34564" y="74593"/>
                    <a:pt x="37267" y="77046"/>
                    <a:pt x="39327" y="80379"/>
                  </a:cubicBezTo>
                  <a:cubicBezTo>
                    <a:pt x="43458" y="87059"/>
                    <a:pt x="45089" y="96298"/>
                    <a:pt x="41875" y="103692"/>
                  </a:cubicBezTo>
                  <a:cubicBezTo>
                    <a:pt x="39017" y="110276"/>
                    <a:pt x="32362" y="113598"/>
                    <a:pt x="26218" y="116527"/>
                  </a:cubicBezTo>
                  <a:cubicBezTo>
                    <a:pt x="19027" y="119956"/>
                    <a:pt x="11049" y="123837"/>
                    <a:pt x="6180" y="130397"/>
                  </a:cubicBezTo>
                  <a:cubicBezTo>
                    <a:pt x="1584" y="136600"/>
                    <a:pt x="0" y="145328"/>
                    <a:pt x="3286" y="152436"/>
                  </a:cubicBezTo>
                  <a:lnTo>
                    <a:pt x="107847" y="152745"/>
                  </a:lnTo>
                  <a:lnTo>
                    <a:pt x="107847" y="152745"/>
                  </a:lnTo>
                  <a:lnTo>
                    <a:pt x="304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49;p32">
              <a:extLst>
                <a:ext uri="{FF2B5EF4-FFF2-40B4-BE49-F238E27FC236}">
                  <a16:creationId xmlns:a16="http://schemas.microsoft.com/office/drawing/2014/main" id="{955CE847-4D60-43C4-9B32-5944EA58DEC6}"/>
                </a:ext>
              </a:extLst>
            </p:cNvPr>
            <p:cNvSpPr/>
            <p:nvPr/>
          </p:nvSpPr>
          <p:spPr>
            <a:xfrm>
              <a:off x="5650897" y="1512499"/>
              <a:ext cx="1034682" cy="1200818"/>
            </a:xfrm>
            <a:custGeom>
              <a:avLst/>
              <a:gdLst/>
              <a:ahLst/>
              <a:cxnLst/>
              <a:rect l="l" t="t" r="r" b="b"/>
              <a:pathLst>
                <a:path w="98918" h="114801" extrusionOk="0">
                  <a:moveTo>
                    <a:pt x="34719" y="1"/>
                  </a:moveTo>
                  <a:cubicBezTo>
                    <a:pt x="34719" y="1"/>
                    <a:pt x="0" y="112693"/>
                    <a:pt x="608" y="114515"/>
                  </a:cubicBezTo>
                  <a:lnTo>
                    <a:pt x="98917" y="114801"/>
                  </a:lnTo>
                  <a:lnTo>
                    <a:pt x="34719" y="1"/>
                  </a:lnTo>
                  <a:close/>
                </a:path>
              </a:pathLst>
            </a:custGeom>
            <a:solidFill>
              <a:srgbClr val="FFD17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50;p32">
              <a:extLst>
                <a:ext uri="{FF2B5EF4-FFF2-40B4-BE49-F238E27FC236}">
                  <a16:creationId xmlns:a16="http://schemas.microsoft.com/office/drawing/2014/main" id="{7A1F30E2-E999-4FE0-9053-8F1B07B8A1D6}"/>
                </a:ext>
              </a:extLst>
            </p:cNvPr>
            <p:cNvSpPr/>
            <p:nvPr/>
          </p:nvSpPr>
          <p:spPr>
            <a:xfrm>
              <a:off x="5859124" y="1525459"/>
              <a:ext cx="826455" cy="1187859"/>
            </a:xfrm>
            <a:custGeom>
              <a:avLst/>
              <a:gdLst/>
              <a:ahLst/>
              <a:cxnLst/>
              <a:rect l="l" t="t" r="r" b="b"/>
              <a:pathLst>
                <a:path w="79011" h="113562" extrusionOk="0">
                  <a:moveTo>
                    <a:pt x="15514" y="0"/>
                  </a:moveTo>
                  <a:cubicBezTo>
                    <a:pt x="14240" y="3774"/>
                    <a:pt x="14264" y="8084"/>
                    <a:pt x="14586" y="11954"/>
                  </a:cubicBezTo>
                  <a:cubicBezTo>
                    <a:pt x="14967" y="16478"/>
                    <a:pt x="15788" y="20872"/>
                    <a:pt x="18658" y="24491"/>
                  </a:cubicBezTo>
                  <a:cubicBezTo>
                    <a:pt x="21968" y="28658"/>
                    <a:pt x="26421" y="31944"/>
                    <a:pt x="29230" y="36493"/>
                  </a:cubicBezTo>
                  <a:cubicBezTo>
                    <a:pt x="31945" y="40886"/>
                    <a:pt x="32993" y="46030"/>
                    <a:pt x="28873" y="49649"/>
                  </a:cubicBezTo>
                  <a:cubicBezTo>
                    <a:pt x="24492" y="53495"/>
                    <a:pt x="9788" y="52661"/>
                    <a:pt x="13359" y="61877"/>
                  </a:cubicBezTo>
                  <a:cubicBezTo>
                    <a:pt x="14455" y="64710"/>
                    <a:pt x="17098" y="66603"/>
                    <a:pt x="19705" y="68151"/>
                  </a:cubicBezTo>
                  <a:cubicBezTo>
                    <a:pt x="25218" y="71449"/>
                    <a:pt x="31171" y="75628"/>
                    <a:pt x="34052" y="81582"/>
                  </a:cubicBezTo>
                  <a:cubicBezTo>
                    <a:pt x="36934" y="87547"/>
                    <a:pt x="32433" y="93559"/>
                    <a:pt x="26432" y="94952"/>
                  </a:cubicBezTo>
                  <a:cubicBezTo>
                    <a:pt x="22289" y="95905"/>
                    <a:pt x="17967" y="95464"/>
                    <a:pt x="13776" y="96000"/>
                  </a:cubicBezTo>
                  <a:cubicBezTo>
                    <a:pt x="9287" y="96560"/>
                    <a:pt x="5037" y="98869"/>
                    <a:pt x="2429" y="102656"/>
                  </a:cubicBezTo>
                  <a:cubicBezTo>
                    <a:pt x="132" y="105977"/>
                    <a:pt x="1" y="109716"/>
                    <a:pt x="941" y="113335"/>
                  </a:cubicBezTo>
                  <a:lnTo>
                    <a:pt x="79010" y="113562"/>
                  </a:lnTo>
                  <a:lnTo>
                    <a:pt x="15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51;p32">
              <a:extLst>
                <a:ext uri="{FF2B5EF4-FFF2-40B4-BE49-F238E27FC236}">
                  <a16:creationId xmlns:a16="http://schemas.microsoft.com/office/drawing/2014/main" id="{F488D4CA-F025-446F-9BB7-A3E3557D7EAE}"/>
                </a:ext>
              </a:extLst>
            </p:cNvPr>
            <p:cNvSpPr/>
            <p:nvPr/>
          </p:nvSpPr>
          <p:spPr>
            <a:xfrm>
              <a:off x="5609674" y="516069"/>
              <a:ext cx="2737131" cy="2251672"/>
            </a:xfrm>
            <a:custGeom>
              <a:avLst/>
              <a:gdLst/>
              <a:ahLst/>
              <a:cxnLst/>
              <a:rect l="l" t="t" r="r" b="b"/>
              <a:pathLst>
                <a:path w="261676" h="215265" extrusionOk="0">
                  <a:moveTo>
                    <a:pt x="233732" y="215265"/>
                  </a:moveTo>
                  <a:lnTo>
                    <a:pt x="3834" y="215265"/>
                  </a:lnTo>
                  <a:cubicBezTo>
                    <a:pt x="3858" y="203704"/>
                    <a:pt x="0" y="186213"/>
                    <a:pt x="7263" y="176819"/>
                  </a:cubicBezTo>
                  <a:cubicBezTo>
                    <a:pt x="15443" y="166235"/>
                    <a:pt x="29957" y="171224"/>
                    <a:pt x="39124" y="176998"/>
                  </a:cubicBezTo>
                  <a:cubicBezTo>
                    <a:pt x="45923" y="181284"/>
                    <a:pt x="55579" y="185463"/>
                    <a:pt x="63413" y="181844"/>
                  </a:cubicBezTo>
                  <a:cubicBezTo>
                    <a:pt x="72188" y="177796"/>
                    <a:pt x="75700" y="170473"/>
                    <a:pt x="76105" y="161675"/>
                  </a:cubicBezTo>
                  <a:cubicBezTo>
                    <a:pt x="76653" y="149649"/>
                    <a:pt x="75986" y="136291"/>
                    <a:pt x="81403" y="125194"/>
                  </a:cubicBezTo>
                  <a:cubicBezTo>
                    <a:pt x="88297" y="111085"/>
                    <a:pt x="99501" y="114645"/>
                    <a:pt x="111812" y="110049"/>
                  </a:cubicBezTo>
                  <a:cubicBezTo>
                    <a:pt x="120432" y="106847"/>
                    <a:pt x="119825" y="97310"/>
                    <a:pt x="121801" y="89630"/>
                  </a:cubicBezTo>
                  <a:cubicBezTo>
                    <a:pt x="126933" y="69771"/>
                    <a:pt x="120325" y="51006"/>
                    <a:pt x="129528" y="32230"/>
                  </a:cubicBezTo>
                  <a:cubicBezTo>
                    <a:pt x="144911" y="881"/>
                    <a:pt x="188667" y="0"/>
                    <a:pt x="205062" y="22312"/>
                  </a:cubicBezTo>
                  <a:cubicBezTo>
                    <a:pt x="220278" y="43017"/>
                    <a:pt x="219159" y="70687"/>
                    <a:pt x="217670" y="95059"/>
                  </a:cubicBezTo>
                  <a:cubicBezTo>
                    <a:pt x="216825" y="108978"/>
                    <a:pt x="214158" y="122777"/>
                    <a:pt x="215432" y="136779"/>
                  </a:cubicBezTo>
                  <a:cubicBezTo>
                    <a:pt x="216004" y="143137"/>
                    <a:pt x="217135" y="150388"/>
                    <a:pt x="221195" y="155579"/>
                  </a:cubicBezTo>
                  <a:cubicBezTo>
                    <a:pt x="226683" y="162580"/>
                    <a:pt x="238721" y="163234"/>
                    <a:pt x="245864" y="168676"/>
                  </a:cubicBezTo>
                  <a:cubicBezTo>
                    <a:pt x="261676" y="180737"/>
                    <a:pt x="259473" y="197643"/>
                    <a:pt x="259473" y="215265"/>
                  </a:cubicBezTo>
                </a:path>
              </a:pathLst>
            </a:custGeom>
            <a:solidFill>
              <a:srgbClr val="59D09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52;p32">
              <a:extLst>
                <a:ext uri="{FF2B5EF4-FFF2-40B4-BE49-F238E27FC236}">
                  <a16:creationId xmlns:a16="http://schemas.microsoft.com/office/drawing/2014/main" id="{E19AEC10-CDD3-4CF1-BD71-51E1432CEB0E}"/>
                </a:ext>
              </a:extLst>
            </p:cNvPr>
            <p:cNvSpPr/>
            <p:nvPr/>
          </p:nvSpPr>
          <p:spPr>
            <a:xfrm>
              <a:off x="7369663" y="818322"/>
              <a:ext cx="377491" cy="475627"/>
            </a:xfrm>
            <a:custGeom>
              <a:avLst/>
              <a:gdLst/>
              <a:ahLst/>
              <a:cxnLst/>
              <a:rect l="l" t="t" r="r" b="b"/>
              <a:pathLst>
                <a:path w="36089" h="45471" extrusionOk="0">
                  <a:moveTo>
                    <a:pt x="10883" y="1"/>
                  </a:moveTo>
                  <a:lnTo>
                    <a:pt x="6847" y="39077"/>
                  </a:lnTo>
                  <a:lnTo>
                    <a:pt x="5025" y="15324"/>
                  </a:lnTo>
                  <a:lnTo>
                    <a:pt x="1" y="45470"/>
                  </a:lnTo>
                  <a:lnTo>
                    <a:pt x="35636" y="44554"/>
                  </a:lnTo>
                  <a:cubicBezTo>
                    <a:pt x="35636" y="43184"/>
                    <a:pt x="36088" y="5730"/>
                    <a:pt x="36088" y="5727"/>
                  </a:cubicBezTo>
                  <a:lnTo>
                    <a:pt x="36088" y="5727"/>
                  </a:lnTo>
                  <a:lnTo>
                    <a:pt x="29695" y="33588"/>
                  </a:lnTo>
                  <a:lnTo>
                    <a:pt x="27861" y="16229"/>
                  </a:lnTo>
                  <a:lnTo>
                    <a:pt x="24206" y="37243"/>
                  </a:lnTo>
                  <a:lnTo>
                    <a:pt x="20551" y="2989"/>
                  </a:lnTo>
                  <a:lnTo>
                    <a:pt x="17360" y="36791"/>
                  </a:lnTo>
                  <a:lnTo>
                    <a:pt x="12788" y="19884"/>
                  </a:lnTo>
                  <a:lnTo>
                    <a:pt x="10966" y="31766"/>
                  </a:lnTo>
                  <a:lnTo>
                    <a:pt x="10883" y="1"/>
                  </a:lnTo>
                  <a:close/>
                </a:path>
              </a:pathLst>
            </a:custGeom>
            <a:solidFill>
              <a:srgbClr val="043A5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53;p32">
              <a:extLst>
                <a:ext uri="{FF2B5EF4-FFF2-40B4-BE49-F238E27FC236}">
                  <a16:creationId xmlns:a16="http://schemas.microsoft.com/office/drawing/2014/main" id="{ACAD863A-C522-4DF4-9E18-ADA6CB8EFDA6}"/>
                </a:ext>
              </a:extLst>
            </p:cNvPr>
            <p:cNvSpPr/>
            <p:nvPr/>
          </p:nvSpPr>
          <p:spPr>
            <a:xfrm>
              <a:off x="7548006" y="1200258"/>
              <a:ext cx="464100" cy="1599742"/>
            </a:xfrm>
            <a:custGeom>
              <a:avLst/>
              <a:gdLst/>
              <a:ahLst/>
              <a:cxnLst/>
              <a:rect l="l" t="t" r="r" b="b"/>
              <a:pathLst>
                <a:path w="44369" h="152939" extrusionOk="0">
                  <a:moveTo>
                    <a:pt x="6201" y="0"/>
                  </a:moveTo>
                  <a:cubicBezTo>
                    <a:pt x="4031" y="0"/>
                    <a:pt x="1887" y="696"/>
                    <a:pt x="0" y="2325"/>
                  </a:cubicBezTo>
                  <a:cubicBezTo>
                    <a:pt x="2596" y="6635"/>
                    <a:pt x="1512" y="12993"/>
                    <a:pt x="2191" y="17636"/>
                  </a:cubicBezTo>
                  <a:cubicBezTo>
                    <a:pt x="4298" y="32174"/>
                    <a:pt x="5001" y="46354"/>
                    <a:pt x="5858" y="60998"/>
                  </a:cubicBezTo>
                  <a:cubicBezTo>
                    <a:pt x="6715" y="75393"/>
                    <a:pt x="5346" y="89764"/>
                    <a:pt x="5215" y="104182"/>
                  </a:cubicBezTo>
                  <a:cubicBezTo>
                    <a:pt x="5096" y="118422"/>
                    <a:pt x="4215" y="133769"/>
                    <a:pt x="631" y="147473"/>
                  </a:cubicBezTo>
                  <a:cubicBezTo>
                    <a:pt x="7632" y="149045"/>
                    <a:pt x="15228" y="148640"/>
                    <a:pt x="22360" y="149962"/>
                  </a:cubicBezTo>
                  <a:cubicBezTo>
                    <a:pt x="28635" y="151129"/>
                    <a:pt x="37576" y="150664"/>
                    <a:pt x="43291" y="152938"/>
                  </a:cubicBezTo>
                  <a:cubicBezTo>
                    <a:pt x="44369" y="146407"/>
                    <a:pt x="42371" y="144481"/>
                    <a:pt x="39064" y="144481"/>
                  </a:cubicBezTo>
                  <a:cubicBezTo>
                    <a:pt x="34313" y="144481"/>
                    <a:pt x="26861" y="148456"/>
                    <a:pt x="21950" y="148456"/>
                  </a:cubicBezTo>
                  <a:cubicBezTo>
                    <a:pt x="19288" y="148456"/>
                    <a:pt x="17373" y="147289"/>
                    <a:pt x="17038" y="143687"/>
                  </a:cubicBezTo>
                  <a:cubicBezTo>
                    <a:pt x="16133" y="133853"/>
                    <a:pt x="29766" y="131686"/>
                    <a:pt x="20812" y="120601"/>
                  </a:cubicBezTo>
                  <a:cubicBezTo>
                    <a:pt x="17812" y="116874"/>
                    <a:pt x="14335" y="116005"/>
                    <a:pt x="14669" y="110481"/>
                  </a:cubicBezTo>
                  <a:cubicBezTo>
                    <a:pt x="15074" y="103932"/>
                    <a:pt x="20122" y="104444"/>
                    <a:pt x="23206" y="100015"/>
                  </a:cubicBezTo>
                  <a:cubicBezTo>
                    <a:pt x="27778" y="93443"/>
                    <a:pt x="22622" y="88823"/>
                    <a:pt x="18991" y="83620"/>
                  </a:cubicBezTo>
                  <a:cubicBezTo>
                    <a:pt x="13907" y="76322"/>
                    <a:pt x="16252" y="72559"/>
                    <a:pt x="21384" y="66618"/>
                  </a:cubicBezTo>
                  <a:cubicBezTo>
                    <a:pt x="25765" y="61546"/>
                    <a:pt x="28230" y="57081"/>
                    <a:pt x="25670" y="50414"/>
                  </a:cubicBezTo>
                  <a:cubicBezTo>
                    <a:pt x="22598" y="42401"/>
                    <a:pt x="13835" y="39401"/>
                    <a:pt x="15538" y="29780"/>
                  </a:cubicBezTo>
                  <a:cubicBezTo>
                    <a:pt x="16681" y="23280"/>
                    <a:pt x="21229" y="19100"/>
                    <a:pt x="20169" y="12159"/>
                  </a:cubicBezTo>
                  <a:cubicBezTo>
                    <a:pt x="19253" y="6083"/>
                    <a:pt x="12613" y="0"/>
                    <a:pt x="6201" y="0"/>
                  </a:cubicBezTo>
                  <a:close/>
                </a:path>
              </a:pathLst>
            </a:custGeom>
            <a:solidFill>
              <a:srgbClr val="043A5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54;p32">
              <a:extLst>
                <a:ext uri="{FF2B5EF4-FFF2-40B4-BE49-F238E27FC236}">
                  <a16:creationId xmlns:a16="http://schemas.microsoft.com/office/drawing/2014/main" id="{A899C292-9699-4ED2-A800-15CEF045059B}"/>
                </a:ext>
              </a:extLst>
            </p:cNvPr>
            <p:cNvSpPr/>
            <p:nvPr/>
          </p:nvSpPr>
          <p:spPr>
            <a:xfrm>
              <a:off x="7459703" y="1174579"/>
              <a:ext cx="500260" cy="1601510"/>
            </a:xfrm>
            <a:custGeom>
              <a:avLst/>
              <a:gdLst/>
              <a:ahLst/>
              <a:cxnLst/>
              <a:rect l="l" t="t" r="r" b="b"/>
              <a:pathLst>
                <a:path w="47826" h="153108" extrusionOk="0">
                  <a:moveTo>
                    <a:pt x="6564" y="0"/>
                  </a:moveTo>
                  <a:cubicBezTo>
                    <a:pt x="4265" y="0"/>
                    <a:pt x="1997" y="690"/>
                    <a:pt x="1" y="2303"/>
                  </a:cubicBezTo>
                  <a:cubicBezTo>
                    <a:pt x="2787" y="6625"/>
                    <a:pt x="1668" y="12971"/>
                    <a:pt x="2394" y="17626"/>
                  </a:cubicBezTo>
                  <a:cubicBezTo>
                    <a:pt x="4704" y="32176"/>
                    <a:pt x="5490" y="46356"/>
                    <a:pt x="6466" y="61013"/>
                  </a:cubicBezTo>
                  <a:cubicBezTo>
                    <a:pt x="7430" y="75419"/>
                    <a:pt x="6025" y="89790"/>
                    <a:pt x="5942" y="104208"/>
                  </a:cubicBezTo>
                  <a:cubicBezTo>
                    <a:pt x="5859" y="118448"/>
                    <a:pt x="4978" y="133784"/>
                    <a:pt x="1215" y="147476"/>
                  </a:cubicBezTo>
                  <a:cubicBezTo>
                    <a:pt x="8680" y="149083"/>
                    <a:pt x="16777" y="148702"/>
                    <a:pt x="24385" y="150059"/>
                  </a:cubicBezTo>
                  <a:cubicBezTo>
                    <a:pt x="31076" y="151250"/>
                    <a:pt x="40601" y="150809"/>
                    <a:pt x="46697" y="153107"/>
                  </a:cubicBezTo>
                  <a:cubicBezTo>
                    <a:pt x="47826" y="146560"/>
                    <a:pt x="45675" y="144636"/>
                    <a:pt x="42133" y="144636"/>
                  </a:cubicBezTo>
                  <a:cubicBezTo>
                    <a:pt x="37082" y="144636"/>
                    <a:pt x="29203" y="148551"/>
                    <a:pt x="23980" y="148551"/>
                  </a:cubicBezTo>
                  <a:cubicBezTo>
                    <a:pt x="21125" y="148551"/>
                    <a:pt x="19064" y="147381"/>
                    <a:pt x="18694" y="143761"/>
                  </a:cubicBezTo>
                  <a:cubicBezTo>
                    <a:pt x="17682" y="133915"/>
                    <a:pt x="32207" y="131807"/>
                    <a:pt x="22635" y="120675"/>
                  </a:cubicBezTo>
                  <a:cubicBezTo>
                    <a:pt x="19408" y="116936"/>
                    <a:pt x="15705" y="116055"/>
                    <a:pt x="16038" y="110531"/>
                  </a:cubicBezTo>
                  <a:cubicBezTo>
                    <a:pt x="16443" y="103994"/>
                    <a:pt x="21825" y="104518"/>
                    <a:pt x="25099" y="100101"/>
                  </a:cubicBezTo>
                  <a:cubicBezTo>
                    <a:pt x="29957" y="93552"/>
                    <a:pt x="24432" y="88909"/>
                    <a:pt x="20539" y="83682"/>
                  </a:cubicBezTo>
                  <a:cubicBezTo>
                    <a:pt x="15098" y="76372"/>
                    <a:pt x="17586" y="72609"/>
                    <a:pt x="23027" y="66692"/>
                  </a:cubicBezTo>
                  <a:cubicBezTo>
                    <a:pt x="27695" y="61632"/>
                    <a:pt x="30290" y="57179"/>
                    <a:pt x="27540" y="50500"/>
                  </a:cubicBezTo>
                  <a:cubicBezTo>
                    <a:pt x="24242" y="42463"/>
                    <a:pt x="14884" y="39439"/>
                    <a:pt x="16669" y="29818"/>
                  </a:cubicBezTo>
                  <a:cubicBezTo>
                    <a:pt x="17860" y="23318"/>
                    <a:pt x="22682" y="19162"/>
                    <a:pt x="21539" y="12221"/>
                  </a:cubicBezTo>
                  <a:cubicBezTo>
                    <a:pt x="20532" y="6124"/>
                    <a:pt x="13412" y="0"/>
                    <a:pt x="6564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55;p32">
              <a:extLst>
                <a:ext uri="{FF2B5EF4-FFF2-40B4-BE49-F238E27FC236}">
                  <a16:creationId xmlns:a16="http://schemas.microsoft.com/office/drawing/2014/main" id="{5F4800F4-44D9-47AC-8880-D04C034B4561}"/>
                </a:ext>
              </a:extLst>
            </p:cNvPr>
            <p:cNvSpPr/>
            <p:nvPr/>
          </p:nvSpPr>
          <p:spPr>
            <a:xfrm>
              <a:off x="7376012" y="1104727"/>
              <a:ext cx="464027" cy="1599752"/>
            </a:xfrm>
            <a:custGeom>
              <a:avLst/>
              <a:gdLst/>
              <a:ahLst/>
              <a:cxnLst/>
              <a:rect l="l" t="t" r="r" b="b"/>
              <a:pathLst>
                <a:path w="44362" h="152940" extrusionOk="0">
                  <a:moveTo>
                    <a:pt x="6199" y="1"/>
                  </a:moveTo>
                  <a:cubicBezTo>
                    <a:pt x="4031" y="1"/>
                    <a:pt x="1888" y="697"/>
                    <a:pt x="1" y="2326"/>
                  </a:cubicBezTo>
                  <a:cubicBezTo>
                    <a:pt x="2596" y="6636"/>
                    <a:pt x="1513" y="12982"/>
                    <a:pt x="2191" y="17637"/>
                  </a:cubicBezTo>
                  <a:cubicBezTo>
                    <a:pt x="4299" y="32174"/>
                    <a:pt x="4989" y="46355"/>
                    <a:pt x="5859" y="60988"/>
                  </a:cubicBezTo>
                  <a:cubicBezTo>
                    <a:pt x="6704" y="75394"/>
                    <a:pt x="5335" y="89765"/>
                    <a:pt x="5216" y="104183"/>
                  </a:cubicBezTo>
                  <a:cubicBezTo>
                    <a:pt x="5085" y="118423"/>
                    <a:pt x="4204" y="133758"/>
                    <a:pt x="620" y="147462"/>
                  </a:cubicBezTo>
                  <a:cubicBezTo>
                    <a:pt x="7621" y="149046"/>
                    <a:pt x="15229" y="148641"/>
                    <a:pt x="22361" y="149963"/>
                  </a:cubicBezTo>
                  <a:cubicBezTo>
                    <a:pt x="28635" y="151130"/>
                    <a:pt x="37577" y="150665"/>
                    <a:pt x="43280" y="152939"/>
                  </a:cubicBezTo>
                  <a:cubicBezTo>
                    <a:pt x="44361" y="146408"/>
                    <a:pt x="42366" y="144482"/>
                    <a:pt x="39061" y="144482"/>
                  </a:cubicBezTo>
                  <a:cubicBezTo>
                    <a:pt x="34312" y="144482"/>
                    <a:pt x="26861" y="148457"/>
                    <a:pt x="21950" y="148457"/>
                  </a:cubicBezTo>
                  <a:cubicBezTo>
                    <a:pt x="19289" y="148457"/>
                    <a:pt x="17373" y="147290"/>
                    <a:pt x="17039" y="143688"/>
                  </a:cubicBezTo>
                  <a:cubicBezTo>
                    <a:pt x="16134" y="133854"/>
                    <a:pt x="29766" y="131687"/>
                    <a:pt x="20813" y="120602"/>
                  </a:cubicBezTo>
                  <a:cubicBezTo>
                    <a:pt x="17801" y="116863"/>
                    <a:pt x="14336" y="115994"/>
                    <a:pt x="14669" y="110470"/>
                  </a:cubicBezTo>
                  <a:cubicBezTo>
                    <a:pt x="15074" y="103933"/>
                    <a:pt x="20122" y="104445"/>
                    <a:pt x="23206" y="100016"/>
                  </a:cubicBezTo>
                  <a:cubicBezTo>
                    <a:pt x="27778" y="93444"/>
                    <a:pt x="22623" y="88824"/>
                    <a:pt x="18979" y="83609"/>
                  </a:cubicBezTo>
                  <a:cubicBezTo>
                    <a:pt x="13895" y="76323"/>
                    <a:pt x="16253" y="72560"/>
                    <a:pt x="21384" y="66619"/>
                  </a:cubicBezTo>
                  <a:cubicBezTo>
                    <a:pt x="25766" y="61535"/>
                    <a:pt x="28219" y="57082"/>
                    <a:pt x="25671" y="50415"/>
                  </a:cubicBezTo>
                  <a:cubicBezTo>
                    <a:pt x="22599" y="42390"/>
                    <a:pt x="13836" y="39402"/>
                    <a:pt x="15526" y="29769"/>
                  </a:cubicBezTo>
                  <a:cubicBezTo>
                    <a:pt x="16681" y="23269"/>
                    <a:pt x="21218" y="19101"/>
                    <a:pt x="20170" y="12160"/>
                  </a:cubicBezTo>
                  <a:cubicBezTo>
                    <a:pt x="19245" y="6084"/>
                    <a:pt x="12609" y="1"/>
                    <a:pt x="6199" y="1"/>
                  </a:cubicBezTo>
                  <a:close/>
                </a:path>
              </a:pathLst>
            </a:custGeom>
            <a:solidFill>
              <a:srgbClr val="FFD27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56;p32">
              <a:extLst>
                <a:ext uri="{FF2B5EF4-FFF2-40B4-BE49-F238E27FC236}">
                  <a16:creationId xmlns:a16="http://schemas.microsoft.com/office/drawing/2014/main" id="{B3A19BA6-EEAB-4ADF-BF4F-9537CCD44CB7}"/>
                </a:ext>
              </a:extLst>
            </p:cNvPr>
            <p:cNvSpPr/>
            <p:nvPr/>
          </p:nvSpPr>
          <p:spPr>
            <a:xfrm>
              <a:off x="6962790" y="250992"/>
              <a:ext cx="255820" cy="556451"/>
            </a:xfrm>
            <a:custGeom>
              <a:avLst/>
              <a:gdLst/>
              <a:ahLst/>
              <a:cxnLst/>
              <a:rect l="l" t="t" r="r" b="b"/>
              <a:pathLst>
                <a:path w="24457" h="53198" extrusionOk="0">
                  <a:moveTo>
                    <a:pt x="10664" y="1"/>
                  </a:moveTo>
                  <a:cubicBezTo>
                    <a:pt x="7865" y="1"/>
                    <a:pt x="5413" y="1400"/>
                    <a:pt x="4573" y="5030"/>
                  </a:cubicBezTo>
                  <a:cubicBezTo>
                    <a:pt x="3073" y="11519"/>
                    <a:pt x="9359" y="14103"/>
                    <a:pt x="11216" y="19413"/>
                  </a:cubicBezTo>
                  <a:cubicBezTo>
                    <a:pt x="14753" y="29485"/>
                    <a:pt x="1" y="32605"/>
                    <a:pt x="1965" y="43618"/>
                  </a:cubicBezTo>
                  <a:cubicBezTo>
                    <a:pt x="2910" y="48897"/>
                    <a:pt x="9192" y="53198"/>
                    <a:pt x="14240" y="53198"/>
                  </a:cubicBezTo>
                  <a:cubicBezTo>
                    <a:pt x="16889" y="53198"/>
                    <a:pt x="19197" y="52014"/>
                    <a:pt x="20218" y="49166"/>
                  </a:cubicBezTo>
                  <a:cubicBezTo>
                    <a:pt x="22742" y="42070"/>
                    <a:pt x="19682" y="32248"/>
                    <a:pt x="21754" y="24413"/>
                  </a:cubicBezTo>
                  <a:cubicBezTo>
                    <a:pt x="23361" y="18341"/>
                    <a:pt x="24456" y="10650"/>
                    <a:pt x="20491" y="5173"/>
                  </a:cubicBezTo>
                  <a:cubicBezTo>
                    <a:pt x="19956" y="4435"/>
                    <a:pt x="19289" y="3744"/>
                    <a:pt x="18527" y="3101"/>
                  </a:cubicBezTo>
                  <a:cubicBezTo>
                    <a:pt x="16323" y="1275"/>
                    <a:pt x="13335" y="1"/>
                    <a:pt x="1066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57;p32">
              <a:extLst>
                <a:ext uri="{FF2B5EF4-FFF2-40B4-BE49-F238E27FC236}">
                  <a16:creationId xmlns:a16="http://schemas.microsoft.com/office/drawing/2014/main" id="{9EC215EE-132C-405D-B062-BB90D7F349A0}"/>
                </a:ext>
              </a:extLst>
            </p:cNvPr>
            <p:cNvSpPr/>
            <p:nvPr/>
          </p:nvSpPr>
          <p:spPr>
            <a:xfrm>
              <a:off x="7226319" y="544092"/>
              <a:ext cx="174494" cy="393945"/>
            </a:xfrm>
            <a:custGeom>
              <a:avLst/>
              <a:gdLst/>
              <a:ahLst/>
              <a:cxnLst/>
              <a:rect l="l" t="t" r="r" b="b"/>
              <a:pathLst>
                <a:path w="16682" h="37662" extrusionOk="0">
                  <a:moveTo>
                    <a:pt x="7264" y="0"/>
                  </a:moveTo>
                  <a:cubicBezTo>
                    <a:pt x="5357" y="0"/>
                    <a:pt x="3686" y="991"/>
                    <a:pt x="3108" y="3560"/>
                  </a:cubicBezTo>
                  <a:cubicBezTo>
                    <a:pt x="2084" y="8156"/>
                    <a:pt x="6382" y="9977"/>
                    <a:pt x="7644" y="13740"/>
                  </a:cubicBezTo>
                  <a:cubicBezTo>
                    <a:pt x="10061" y="20872"/>
                    <a:pt x="0" y="23074"/>
                    <a:pt x="1334" y="30873"/>
                  </a:cubicBezTo>
                  <a:cubicBezTo>
                    <a:pt x="1982" y="34613"/>
                    <a:pt x="6266" y="37662"/>
                    <a:pt x="9709" y="37662"/>
                  </a:cubicBezTo>
                  <a:cubicBezTo>
                    <a:pt x="11516" y="37662"/>
                    <a:pt x="13091" y="36822"/>
                    <a:pt x="13788" y="34802"/>
                  </a:cubicBezTo>
                  <a:cubicBezTo>
                    <a:pt x="15514" y="29777"/>
                    <a:pt x="13431" y="22824"/>
                    <a:pt x="14836" y="17276"/>
                  </a:cubicBezTo>
                  <a:cubicBezTo>
                    <a:pt x="15931" y="12990"/>
                    <a:pt x="16681" y="7537"/>
                    <a:pt x="13978" y="3655"/>
                  </a:cubicBezTo>
                  <a:cubicBezTo>
                    <a:pt x="13609" y="3143"/>
                    <a:pt x="13157" y="2643"/>
                    <a:pt x="12633" y="2203"/>
                  </a:cubicBezTo>
                  <a:cubicBezTo>
                    <a:pt x="11126" y="905"/>
                    <a:pt x="9087" y="0"/>
                    <a:pt x="7264" y="0"/>
                  </a:cubicBezTo>
                  <a:close/>
                </a:path>
              </a:pathLst>
            </a:custGeom>
            <a:solidFill>
              <a:srgbClr val="043A5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58;p32">
              <a:extLst>
                <a:ext uri="{FF2B5EF4-FFF2-40B4-BE49-F238E27FC236}">
                  <a16:creationId xmlns:a16="http://schemas.microsoft.com/office/drawing/2014/main" id="{929A544D-586A-4DA3-BF1F-2F76C729BD91}"/>
                </a:ext>
              </a:extLst>
            </p:cNvPr>
            <p:cNvSpPr/>
            <p:nvPr/>
          </p:nvSpPr>
          <p:spPr>
            <a:xfrm>
              <a:off x="7102400" y="407097"/>
              <a:ext cx="11224" cy="672149"/>
            </a:xfrm>
            <a:custGeom>
              <a:avLst/>
              <a:gdLst/>
              <a:ahLst/>
              <a:cxnLst/>
              <a:rect l="l" t="t" r="r" b="b"/>
              <a:pathLst>
                <a:path w="1073" h="64259" extrusionOk="0">
                  <a:moveTo>
                    <a:pt x="536" y="0"/>
                  </a:moveTo>
                  <a:cubicBezTo>
                    <a:pt x="239" y="0"/>
                    <a:pt x="1" y="429"/>
                    <a:pt x="1" y="953"/>
                  </a:cubicBezTo>
                  <a:lnTo>
                    <a:pt x="1" y="63306"/>
                  </a:lnTo>
                  <a:cubicBezTo>
                    <a:pt x="1" y="63829"/>
                    <a:pt x="239" y="64258"/>
                    <a:pt x="536" y="64258"/>
                  </a:cubicBezTo>
                  <a:cubicBezTo>
                    <a:pt x="822" y="64258"/>
                    <a:pt x="1072" y="63829"/>
                    <a:pt x="1072" y="63306"/>
                  </a:cubicBezTo>
                  <a:lnTo>
                    <a:pt x="1072" y="953"/>
                  </a:lnTo>
                  <a:cubicBezTo>
                    <a:pt x="1072" y="429"/>
                    <a:pt x="822" y="0"/>
                    <a:pt x="536" y="0"/>
                  </a:cubicBezTo>
                  <a:close/>
                </a:path>
              </a:pathLst>
            </a:custGeom>
            <a:solidFill>
              <a:srgbClr val="043A5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59;p32">
              <a:extLst>
                <a:ext uri="{FF2B5EF4-FFF2-40B4-BE49-F238E27FC236}">
                  <a16:creationId xmlns:a16="http://schemas.microsoft.com/office/drawing/2014/main" id="{C770BD73-7FC9-4CF2-9EDF-1CD471681924}"/>
                </a:ext>
              </a:extLst>
            </p:cNvPr>
            <p:cNvSpPr/>
            <p:nvPr/>
          </p:nvSpPr>
          <p:spPr>
            <a:xfrm>
              <a:off x="7334915" y="658409"/>
              <a:ext cx="10973" cy="369897"/>
            </a:xfrm>
            <a:custGeom>
              <a:avLst/>
              <a:gdLst/>
              <a:ahLst/>
              <a:cxnLst/>
              <a:rect l="l" t="t" r="r" b="b"/>
              <a:pathLst>
                <a:path w="1049" h="35363" extrusionOk="0"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lnTo>
                    <a:pt x="1" y="34839"/>
                  </a:lnTo>
                  <a:cubicBezTo>
                    <a:pt x="1" y="35124"/>
                    <a:pt x="239" y="35362"/>
                    <a:pt x="525" y="35362"/>
                  </a:cubicBezTo>
                  <a:cubicBezTo>
                    <a:pt x="810" y="35362"/>
                    <a:pt x="1048" y="35124"/>
                    <a:pt x="1048" y="34839"/>
                  </a:cubicBezTo>
                  <a:lnTo>
                    <a:pt x="1048" y="525"/>
                  </a:lnTo>
                  <a:cubicBezTo>
                    <a:pt x="1048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60;p32">
              <a:extLst>
                <a:ext uri="{FF2B5EF4-FFF2-40B4-BE49-F238E27FC236}">
                  <a16:creationId xmlns:a16="http://schemas.microsoft.com/office/drawing/2014/main" id="{4486F2FC-BDA0-41B6-A8F9-43908A3AA92B}"/>
                </a:ext>
              </a:extLst>
            </p:cNvPr>
            <p:cNvSpPr/>
            <p:nvPr/>
          </p:nvSpPr>
          <p:spPr>
            <a:xfrm>
              <a:off x="6681458" y="2194973"/>
              <a:ext cx="377616" cy="475501"/>
            </a:xfrm>
            <a:custGeom>
              <a:avLst/>
              <a:gdLst/>
              <a:ahLst/>
              <a:cxnLst/>
              <a:rect l="l" t="t" r="r" b="b"/>
              <a:pathLst>
                <a:path w="36101" h="45459" extrusionOk="0">
                  <a:moveTo>
                    <a:pt x="25218" y="1"/>
                  </a:moveTo>
                  <a:lnTo>
                    <a:pt x="25135" y="31755"/>
                  </a:lnTo>
                  <a:lnTo>
                    <a:pt x="23301" y="19884"/>
                  </a:lnTo>
                  <a:lnTo>
                    <a:pt x="18741" y="36779"/>
                  </a:lnTo>
                  <a:lnTo>
                    <a:pt x="15538" y="2977"/>
                  </a:lnTo>
                  <a:lnTo>
                    <a:pt x="11883" y="37244"/>
                  </a:lnTo>
                  <a:lnTo>
                    <a:pt x="8228" y="16229"/>
                  </a:lnTo>
                  <a:lnTo>
                    <a:pt x="6406" y="33588"/>
                  </a:lnTo>
                  <a:lnTo>
                    <a:pt x="1" y="5716"/>
                  </a:lnTo>
                  <a:lnTo>
                    <a:pt x="1" y="5716"/>
                  </a:lnTo>
                  <a:cubicBezTo>
                    <a:pt x="1" y="5718"/>
                    <a:pt x="465" y="43185"/>
                    <a:pt x="465" y="44554"/>
                  </a:cubicBezTo>
                  <a:lnTo>
                    <a:pt x="36100" y="45459"/>
                  </a:lnTo>
                  <a:lnTo>
                    <a:pt x="31076" y="15312"/>
                  </a:lnTo>
                  <a:lnTo>
                    <a:pt x="29242" y="39065"/>
                  </a:lnTo>
                  <a:lnTo>
                    <a:pt x="25218" y="1"/>
                  </a:lnTo>
                  <a:close/>
                </a:path>
              </a:pathLst>
            </a:custGeom>
            <a:solidFill>
              <a:srgbClr val="043A5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61;p32">
              <a:extLst>
                <a:ext uri="{FF2B5EF4-FFF2-40B4-BE49-F238E27FC236}">
                  <a16:creationId xmlns:a16="http://schemas.microsoft.com/office/drawing/2014/main" id="{E4E86D4B-B7CE-4B47-905F-82CDA928901E}"/>
                </a:ext>
              </a:extLst>
            </p:cNvPr>
            <p:cNvSpPr/>
            <p:nvPr/>
          </p:nvSpPr>
          <p:spPr>
            <a:xfrm>
              <a:off x="7842664" y="2171061"/>
              <a:ext cx="377616" cy="523324"/>
            </a:xfrm>
            <a:custGeom>
              <a:avLst/>
              <a:gdLst/>
              <a:ahLst/>
              <a:cxnLst/>
              <a:rect l="l" t="t" r="r" b="b"/>
              <a:pathLst>
                <a:path w="36101" h="50031" extrusionOk="0">
                  <a:moveTo>
                    <a:pt x="25218" y="1"/>
                  </a:moveTo>
                  <a:lnTo>
                    <a:pt x="25135" y="34958"/>
                  </a:lnTo>
                  <a:lnTo>
                    <a:pt x="23301" y="21885"/>
                  </a:lnTo>
                  <a:lnTo>
                    <a:pt x="18741" y="40482"/>
                  </a:lnTo>
                  <a:lnTo>
                    <a:pt x="15538" y="3275"/>
                  </a:lnTo>
                  <a:lnTo>
                    <a:pt x="11883" y="40982"/>
                  </a:lnTo>
                  <a:lnTo>
                    <a:pt x="8228" y="17860"/>
                  </a:lnTo>
                  <a:lnTo>
                    <a:pt x="6406" y="36958"/>
                  </a:lnTo>
                  <a:lnTo>
                    <a:pt x="0" y="6299"/>
                  </a:lnTo>
                  <a:lnTo>
                    <a:pt x="0" y="6299"/>
                  </a:lnTo>
                  <a:cubicBezTo>
                    <a:pt x="0" y="6302"/>
                    <a:pt x="465" y="47519"/>
                    <a:pt x="465" y="49031"/>
                  </a:cubicBezTo>
                  <a:lnTo>
                    <a:pt x="36100" y="50031"/>
                  </a:lnTo>
                  <a:lnTo>
                    <a:pt x="31076" y="16848"/>
                  </a:lnTo>
                  <a:lnTo>
                    <a:pt x="29242" y="42994"/>
                  </a:lnTo>
                  <a:lnTo>
                    <a:pt x="25218" y="1"/>
                  </a:lnTo>
                  <a:close/>
                </a:path>
              </a:pathLst>
            </a:custGeom>
            <a:solidFill>
              <a:srgbClr val="043A5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62;p32">
              <a:extLst>
                <a:ext uri="{FF2B5EF4-FFF2-40B4-BE49-F238E27FC236}">
                  <a16:creationId xmlns:a16="http://schemas.microsoft.com/office/drawing/2014/main" id="{AC174457-8733-4445-849B-1ABF29824542}"/>
                </a:ext>
              </a:extLst>
            </p:cNvPr>
            <p:cNvSpPr/>
            <p:nvPr/>
          </p:nvSpPr>
          <p:spPr>
            <a:xfrm>
              <a:off x="7046229" y="977355"/>
              <a:ext cx="446119" cy="1643810"/>
            </a:xfrm>
            <a:custGeom>
              <a:avLst/>
              <a:gdLst/>
              <a:ahLst/>
              <a:cxnLst/>
              <a:rect l="l" t="t" r="r" b="b"/>
              <a:pathLst>
                <a:path w="42650" h="157152" extrusionOk="0">
                  <a:moveTo>
                    <a:pt x="21325" y="1"/>
                  </a:moveTo>
                  <a:cubicBezTo>
                    <a:pt x="9597" y="1"/>
                    <a:pt x="1" y="9585"/>
                    <a:pt x="1" y="21313"/>
                  </a:cubicBezTo>
                  <a:lnTo>
                    <a:pt x="1" y="135827"/>
                  </a:lnTo>
                  <a:cubicBezTo>
                    <a:pt x="1" y="147555"/>
                    <a:pt x="9597" y="157151"/>
                    <a:pt x="21325" y="157151"/>
                  </a:cubicBezTo>
                  <a:cubicBezTo>
                    <a:pt x="33053" y="157151"/>
                    <a:pt x="42649" y="147555"/>
                    <a:pt x="42649" y="135827"/>
                  </a:cubicBezTo>
                  <a:lnTo>
                    <a:pt x="42649" y="21313"/>
                  </a:lnTo>
                  <a:cubicBezTo>
                    <a:pt x="42649" y="9585"/>
                    <a:pt x="33053" y="1"/>
                    <a:pt x="21325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63;p32">
              <a:extLst>
                <a:ext uri="{FF2B5EF4-FFF2-40B4-BE49-F238E27FC236}">
                  <a16:creationId xmlns:a16="http://schemas.microsoft.com/office/drawing/2014/main" id="{81260E71-325D-4C69-9201-4D8882DBF169}"/>
                </a:ext>
              </a:extLst>
            </p:cNvPr>
            <p:cNvSpPr/>
            <p:nvPr/>
          </p:nvSpPr>
          <p:spPr>
            <a:xfrm>
              <a:off x="6500960" y="2341967"/>
              <a:ext cx="1652942" cy="387543"/>
            </a:xfrm>
            <a:custGeom>
              <a:avLst/>
              <a:gdLst/>
              <a:ahLst/>
              <a:cxnLst/>
              <a:rect l="l" t="t" r="r" b="b"/>
              <a:pathLst>
                <a:path w="158025" h="37050" extrusionOk="0">
                  <a:moveTo>
                    <a:pt x="74213" y="1"/>
                  </a:moveTo>
                  <a:cubicBezTo>
                    <a:pt x="66865" y="1"/>
                    <a:pt x="59611" y="2589"/>
                    <a:pt x="54083" y="7939"/>
                  </a:cubicBezTo>
                  <a:cubicBezTo>
                    <a:pt x="44944" y="16776"/>
                    <a:pt x="41253" y="29933"/>
                    <a:pt x="27074" y="29933"/>
                  </a:cubicBezTo>
                  <a:cubicBezTo>
                    <a:pt x="26125" y="29933"/>
                    <a:pt x="25128" y="29874"/>
                    <a:pt x="24079" y="29751"/>
                  </a:cubicBezTo>
                  <a:cubicBezTo>
                    <a:pt x="21838" y="29489"/>
                    <a:pt x="15115" y="27767"/>
                    <a:pt x="9747" y="27767"/>
                  </a:cubicBezTo>
                  <a:cubicBezTo>
                    <a:pt x="4133" y="27767"/>
                    <a:pt x="0" y="29649"/>
                    <a:pt x="4017" y="37049"/>
                  </a:cubicBezTo>
                  <a:lnTo>
                    <a:pt x="158024" y="35811"/>
                  </a:lnTo>
                  <a:cubicBezTo>
                    <a:pt x="156774" y="25798"/>
                    <a:pt x="155298" y="9820"/>
                    <a:pt x="143213" y="7129"/>
                  </a:cubicBezTo>
                  <a:cubicBezTo>
                    <a:pt x="142219" y="6908"/>
                    <a:pt x="141239" y="6807"/>
                    <a:pt x="140272" y="6807"/>
                  </a:cubicBezTo>
                  <a:cubicBezTo>
                    <a:pt x="131183" y="6807"/>
                    <a:pt x="123195" y="15739"/>
                    <a:pt x="114769" y="18107"/>
                  </a:cubicBezTo>
                  <a:cubicBezTo>
                    <a:pt x="113488" y="18465"/>
                    <a:pt x="112303" y="18628"/>
                    <a:pt x="111194" y="18628"/>
                  </a:cubicBezTo>
                  <a:cubicBezTo>
                    <a:pt x="104683" y="18628"/>
                    <a:pt x="100816" y="13015"/>
                    <a:pt x="95933" y="8498"/>
                  </a:cubicBezTo>
                  <a:cubicBezTo>
                    <a:pt x="89878" y="2902"/>
                    <a:pt x="81993" y="1"/>
                    <a:pt x="74213" y="1"/>
                  </a:cubicBezTo>
                  <a:close/>
                </a:path>
              </a:pathLst>
            </a:custGeom>
            <a:solidFill>
              <a:srgbClr val="FFD27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64;p32">
              <a:extLst>
                <a:ext uri="{FF2B5EF4-FFF2-40B4-BE49-F238E27FC236}">
                  <a16:creationId xmlns:a16="http://schemas.microsoft.com/office/drawing/2014/main" id="{E4937CDA-8EDE-4EF4-9098-2FD39DCF6B35}"/>
                </a:ext>
              </a:extLst>
            </p:cNvPr>
            <p:cNvSpPr/>
            <p:nvPr/>
          </p:nvSpPr>
          <p:spPr>
            <a:xfrm>
              <a:off x="6928795" y="2145779"/>
              <a:ext cx="375242" cy="58670"/>
            </a:xfrm>
            <a:custGeom>
              <a:avLst/>
              <a:gdLst/>
              <a:ahLst/>
              <a:cxnLst/>
              <a:rect l="l" t="t" r="r" b="b"/>
              <a:pathLst>
                <a:path w="35874" h="5609" extrusionOk="0">
                  <a:moveTo>
                    <a:pt x="2024" y="1"/>
                  </a:moveTo>
                  <a:cubicBezTo>
                    <a:pt x="905" y="1"/>
                    <a:pt x="0" y="918"/>
                    <a:pt x="0" y="2037"/>
                  </a:cubicBezTo>
                  <a:lnTo>
                    <a:pt x="0" y="3585"/>
                  </a:lnTo>
                  <a:cubicBezTo>
                    <a:pt x="0" y="4704"/>
                    <a:pt x="905" y="5609"/>
                    <a:pt x="2024" y="5609"/>
                  </a:cubicBezTo>
                  <a:lnTo>
                    <a:pt x="33838" y="5609"/>
                  </a:lnTo>
                  <a:cubicBezTo>
                    <a:pt x="34957" y="5609"/>
                    <a:pt x="35874" y="4704"/>
                    <a:pt x="35874" y="3585"/>
                  </a:cubicBezTo>
                  <a:lnTo>
                    <a:pt x="35874" y="2037"/>
                  </a:lnTo>
                  <a:cubicBezTo>
                    <a:pt x="35874" y="918"/>
                    <a:pt x="34957" y="1"/>
                    <a:pt x="33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65;p32">
              <a:extLst>
                <a:ext uri="{FF2B5EF4-FFF2-40B4-BE49-F238E27FC236}">
                  <a16:creationId xmlns:a16="http://schemas.microsoft.com/office/drawing/2014/main" id="{E5DFD681-ED0F-4873-8A2A-14F04D1A7CDD}"/>
                </a:ext>
              </a:extLst>
            </p:cNvPr>
            <p:cNvSpPr/>
            <p:nvPr/>
          </p:nvSpPr>
          <p:spPr>
            <a:xfrm>
              <a:off x="6284553" y="2474568"/>
              <a:ext cx="375242" cy="58796"/>
            </a:xfrm>
            <a:custGeom>
              <a:avLst/>
              <a:gdLst/>
              <a:ahLst/>
              <a:cxnLst/>
              <a:rect l="l" t="t" r="r" b="b"/>
              <a:pathLst>
                <a:path w="35874" h="5621" extrusionOk="0">
                  <a:moveTo>
                    <a:pt x="2024" y="0"/>
                  </a:moveTo>
                  <a:cubicBezTo>
                    <a:pt x="917" y="0"/>
                    <a:pt x="0" y="917"/>
                    <a:pt x="0" y="2036"/>
                  </a:cubicBezTo>
                  <a:lnTo>
                    <a:pt x="0" y="3584"/>
                  </a:lnTo>
                  <a:cubicBezTo>
                    <a:pt x="0" y="4703"/>
                    <a:pt x="917" y="5620"/>
                    <a:pt x="2024" y="5620"/>
                  </a:cubicBezTo>
                  <a:lnTo>
                    <a:pt x="33838" y="5620"/>
                  </a:lnTo>
                  <a:cubicBezTo>
                    <a:pt x="34957" y="5620"/>
                    <a:pt x="35874" y="4703"/>
                    <a:pt x="35874" y="3584"/>
                  </a:cubicBezTo>
                  <a:lnTo>
                    <a:pt x="35874" y="2036"/>
                  </a:lnTo>
                  <a:cubicBezTo>
                    <a:pt x="35874" y="917"/>
                    <a:pt x="34957" y="0"/>
                    <a:pt x="33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66;p32">
              <a:extLst>
                <a:ext uri="{FF2B5EF4-FFF2-40B4-BE49-F238E27FC236}">
                  <a16:creationId xmlns:a16="http://schemas.microsoft.com/office/drawing/2014/main" id="{9718EDF0-91D6-43EC-986D-C71A0A3B5A0E}"/>
                </a:ext>
              </a:extLst>
            </p:cNvPr>
            <p:cNvSpPr/>
            <p:nvPr/>
          </p:nvSpPr>
          <p:spPr>
            <a:xfrm>
              <a:off x="8398488" y="2207022"/>
              <a:ext cx="630550" cy="480522"/>
            </a:xfrm>
            <a:custGeom>
              <a:avLst/>
              <a:gdLst/>
              <a:ahLst/>
              <a:cxnLst/>
              <a:rect l="l" t="t" r="r" b="b"/>
              <a:pathLst>
                <a:path w="60282" h="45939" extrusionOk="0">
                  <a:moveTo>
                    <a:pt x="32528" y="16423"/>
                  </a:moveTo>
                  <a:cubicBezTo>
                    <a:pt x="32933" y="16542"/>
                    <a:pt x="33349" y="16661"/>
                    <a:pt x="33754" y="16804"/>
                  </a:cubicBezTo>
                  <a:cubicBezTo>
                    <a:pt x="33850" y="17327"/>
                    <a:pt x="33909" y="17863"/>
                    <a:pt x="33850" y="18399"/>
                  </a:cubicBezTo>
                  <a:cubicBezTo>
                    <a:pt x="33802" y="18804"/>
                    <a:pt x="33671" y="19185"/>
                    <a:pt x="33540" y="19566"/>
                  </a:cubicBezTo>
                  <a:cubicBezTo>
                    <a:pt x="32766" y="19554"/>
                    <a:pt x="32504" y="19220"/>
                    <a:pt x="32468" y="18280"/>
                  </a:cubicBezTo>
                  <a:cubicBezTo>
                    <a:pt x="32445" y="17863"/>
                    <a:pt x="32468" y="17435"/>
                    <a:pt x="32492" y="17030"/>
                  </a:cubicBezTo>
                  <a:cubicBezTo>
                    <a:pt x="32504" y="16827"/>
                    <a:pt x="32516" y="16625"/>
                    <a:pt x="32528" y="16423"/>
                  </a:cubicBezTo>
                  <a:close/>
                  <a:moveTo>
                    <a:pt x="24467" y="17351"/>
                  </a:moveTo>
                  <a:lnTo>
                    <a:pt x="24467" y="17351"/>
                  </a:lnTo>
                  <a:cubicBezTo>
                    <a:pt x="24336" y="18292"/>
                    <a:pt x="24336" y="19244"/>
                    <a:pt x="24551" y="20328"/>
                  </a:cubicBezTo>
                  <a:cubicBezTo>
                    <a:pt x="24598" y="20506"/>
                    <a:pt x="24670" y="20697"/>
                    <a:pt x="24729" y="20864"/>
                  </a:cubicBezTo>
                  <a:cubicBezTo>
                    <a:pt x="24836" y="21125"/>
                    <a:pt x="24944" y="21387"/>
                    <a:pt x="24872" y="21530"/>
                  </a:cubicBezTo>
                  <a:cubicBezTo>
                    <a:pt x="24860" y="21566"/>
                    <a:pt x="24813" y="21614"/>
                    <a:pt x="24765" y="21649"/>
                  </a:cubicBezTo>
                  <a:cubicBezTo>
                    <a:pt x="24658" y="21506"/>
                    <a:pt x="24551" y="21375"/>
                    <a:pt x="24444" y="21233"/>
                  </a:cubicBezTo>
                  <a:cubicBezTo>
                    <a:pt x="24182" y="20911"/>
                    <a:pt x="23932" y="20613"/>
                    <a:pt x="23777" y="20268"/>
                  </a:cubicBezTo>
                  <a:cubicBezTo>
                    <a:pt x="23479" y="19637"/>
                    <a:pt x="23384" y="18839"/>
                    <a:pt x="23420" y="18066"/>
                  </a:cubicBezTo>
                  <a:cubicBezTo>
                    <a:pt x="23777" y="17792"/>
                    <a:pt x="24122" y="17565"/>
                    <a:pt x="24467" y="17351"/>
                  </a:cubicBezTo>
                  <a:close/>
                  <a:moveTo>
                    <a:pt x="34302" y="16994"/>
                  </a:moveTo>
                  <a:cubicBezTo>
                    <a:pt x="34897" y="17208"/>
                    <a:pt x="35504" y="17458"/>
                    <a:pt x="36124" y="17708"/>
                  </a:cubicBezTo>
                  <a:cubicBezTo>
                    <a:pt x="36064" y="19006"/>
                    <a:pt x="35957" y="20304"/>
                    <a:pt x="35647" y="21483"/>
                  </a:cubicBezTo>
                  <a:cubicBezTo>
                    <a:pt x="35540" y="21887"/>
                    <a:pt x="35397" y="22221"/>
                    <a:pt x="35254" y="22507"/>
                  </a:cubicBezTo>
                  <a:cubicBezTo>
                    <a:pt x="34564" y="22471"/>
                    <a:pt x="34111" y="22316"/>
                    <a:pt x="33885" y="22018"/>
                  </a:cubicBezTo>
                  <a:cubicBezTo>
                    <a:pt x="33647" y="21733"/>
                    <a:pt x="33599" y="21268"/>
                    <a:pt x="33742" y="20613"/>
                  </a:cubicBezTo>
                  <a:cubicBezTo>
                    <a:pt x="33802" y="20340"/>
                    <a:pt x="33897" y="20078"/>
                    <a:pt x="34004" y="19792"/>
                  </a:cubicBezTo>
                  <a:cubicBezTo>
                    <a:pt x="34147" y="19363"/>
                    <a:pt x="34302" y="18935"/>
                    <a:pt x="34361" y="18458"/>
                  </a:cubicBezTo>
                  <a:cubicBezTo>
                    <a:pt x="34409" y="17958"/>
                    <a:pt x="34373" y="17470"/>
                    <a:pt x="34302" y="16994"/>
                  </a:cubicBezTo>
                  <a:close/>
                  <a:moveTo>
                    <a:pt x="30218" y="15994"/>
                  </a:moveTo>
                  <a:cubicBezTo>
                    <a:pt x="30813" y="16042"/>
                    <a:pt x="31409" y="16149"/>
                    <a:pt x="32016" y="16292"/>
                  </a:cubicBezTo>
                  <a:cubicBezTo>
                    <a:pt x="32016" y="16530"/>
                    <a:pt x="32004" y="16756"/>
                    <a:pt x="31980" y="16994"/>
                  </a:cubicBezTo>
                  <a:cubicBezTo>
                    <a:pt x="31956" y="17423"/>
                    <a:pt x="31933" y="17851"/>
                    <a:pt x="31956" y="18304"/>
                  </a:cubicBezTo>
                  <a:cubicBezTo>
                    <a:pt x="31980" y="19089"/>
                    <a:pt x="32195" y="19959"/>
                    <a:pt x="33361" y="20066"/>
                  </a:cubicBezTo>
                  <a:cubicBezTo>
                    <a:pt x="33314" y="20209"/>
                    <a:pt x="33278" y="20363"/>
                    <a:pt x="33242" y="20506"/>
                  </a:cubicBezTo>
                  <a:cubicBezTo>
                    <a:pt x="33064" y="21328"/>
                    <a:pt x="33147" y="21923"/>
                    <a:pt x="33480" y="22340"/>
                  </a:cubicBezTo>
                  <a:cubicBezTo>
                    <a:pt x="33778" y="22709"/>
                    <a:pt x="34254" y="22923"/>
                    <a:pt x="34945" y="22995"/>
                  </a:cubicBezTo>
                  <a:cubicBezTo>
                    <a:pt x="34742" y="23292"/>
                    <a:pt x="34504" y="23542"/>
                    <a:pt x="34254" y="23816"/>
                  </a:cubicBezTo>
                  <a:cubicBezTo>
                    <a:pt x="33933" y="24162"/>
                    <a:pt x="33611" y="24519"/>
                    <a:pt x="33278" y="25007"/>
                  </a:cubicBezTo>
                  <a:cubicBezTo>
                    <a:pt x="33266" y="25031"/>
                    <a:pt x="33254" y="25055"/>
                    <a:pt x="33242" y="25078"/>
                  </a:cubicBezTo>
                  <a:cubicBezTo>
                    <a:pt x="33228" y="25076"/>
                    <a:pt x="33215" y="25075"/>
                    <a:pt x="33201" y="25075"/>
                  </a:cubicBezTo>
                  <a:cubicBezTo>
                    <a:pt x="33132" y="25075"/>
                    <a:pt x="33066" y="25100"/>
                    <a:pt x="33016" y="25150"/>
                  </a:cubicBezTo>
                  <a:cubicBezTo>
                    <a:pt x="32854" y="25320"/>
                    <a:pt x="32650" y="25405"/>
                    <a:pt x="32399" y="25405"/>
                  </a:cubicBezTo>
                  <a:cubicBezTo>
                    <a:pt x="32299" y="25405"/>
                    <a:pt x="32191" y="25391"/>
                    <a:pt x="32075" y="25364"/>
                  </a:cubicBezTo>
                  <a:cubicBezTo>
                    <a:pt x="31206" y="25174"/>
                    <a:pt x="30290" y="24304"/>
                    <a:pt x="30111" y="23709"/>
                  </a:cubicBezTo>
                  <a:cubicBezTo>
                    <a:pt x="29897" y="23054"/>
                    <a:pt x="30040" y="22364"/>
                    <a:pt x="30194" y="21626"/>
                  </a:cubicBezTo>
                  <a:cubicBezTo>
                    <a:pt x="30278" y="21245"/>
                    <a:pt x="30361" y="20840"/>
                    <a:pt x="30397" y="20435"/>
                  </a:cubicBezTo>
                  <a:cubicBezTo>
                    <a:pt x="30480" y="19232"/>
                    <a:pt x="30516" y="17458"/>
                    <a:pt x="30218" y="15994"/>
                  </a:cubicBezTo>
                  <a:close/>
                  <a:moveTo>
                    <a:pt x="22908" y="18470"/>
                  </a:moveTo>
                  <a:cubicBezTo>
                    <a:pt x="22920" y="19209"/>
                    <a:pt x="23051" y="19923"/>
                    <a:pt x="23312" y="20483"/>
                  </a:cubicBezTo>
                  <a:cubicBezTo>
                    <a:pt x="23491" y="20887"/>
                    <a:pt x="23777" y="21233"/>
                    <a:pt x="24051" y="21566"/>
                  </a:cubicBezTo>
                  <a:cubicBezTo>
                    <a:pt x="24170" y="21697"/>
                    <a:pt x="24277" y="21840"/>
                    <a:pt x="24372" y="21983"/>
                  </a:cubicBezTo>
                  <a:cubicBezTo>
                    <a:pt x="24372" y="22018"/>
                    <a:pt x="24372" y="22054"/>
                    <a:pt x="24384" y="22090"/>
                  </a:cubicBezTo>
                  <a:cubicBezTo>
                    <a:pt x="24420" y="22161"/>
                    <a:pt x="24479" y="22209"/>
                    <a:pt x="24551" y="22233"/>
                  </a:cubicBezTo>
                  <a:cubicBezTo>
                    <a:pt x="24670" y="22423"/>
                    <a:pt x="24777" y="22614"/>
                    <a:pt x="24836" y="22840"/>
                  </a:cubicBezTo>
                  <a:cubicBezTo>
                    <a:pt x="24967" y="23316"/>
                    <a:pt x="24884" y="23792"/>
                    <a:pt x="24586" y="24245"/>
                  </a:cubicBezTo>
                  <a:cubicBezTo>
                    <a:pt x="24182" y="24876"/>
                    <a:pt x="23384" y="25388"/>
                    <a:pt x="22574" y="25555"/>
                  </a:cubicBezTo>
                  <a:cubicBezTo>
                    <a:pt x="22336" y="25388"/>
                    <a:pt x="22110" y="25209"/>
                    <a:pt x="21884" y="24995"/>
                  </a:cubicBezTo>
                  <a:cubicBezTo>
                    <a:pt x="21407" y="24554"/>
                    <a:pt x="20776" y="22745"/>
                    <a:pt x="20360" y="20887"/>
                  </a:cubicBezTo>
                  <a:cubicBezTo>
                    <a:pt x="21015" y="20221"/>
                    <a:pt x="21681" y="19554"/>
                    <a:pt x="22360" y="18947"/>
                  </a:cubicBezTo>
                  <a:cubicBezTo>
                    <a:pt x="22539" y="18780"/>
                    <a:pt x="22717" y="18625"/>
                    <a:pt x="22908" y="18470"/>
                  </a:cubicBezTo>
                  <a:close/>
                  <a:moveTo>
                    <a:pt x="36636" y="17911"/>
                  </a:moveTo>
                  <a:cubicBezTo>
                    <a:pt x="37231" y="18161"/>
                    <a:pt x="37850" y="18423"/>
                    <a:pt x="38469" y="18685"/>
                  </a:cubicBezTo>
                  <a:cubicBezTo>
                    <a:pt x="38529" y="18708"/>
                    <a:pt x="38588" y="18720"/>
                    <a:pt x="38648" y="18744"/>
                  </a:cubicBezTo>
                  <a:cubicBezTo>
                    <a:pt x="38088" y="19613"/>
                    <a:pt x="37624" y="20566"/>
                    <a:pt x="37279" y="21566"/>
                  </a:cubicBezTo>
                  <a:cubicBezTo>
                    <a:pt x="36695" y="23245"/>
                    <a:pt x="36064" y="24828"/>
                    <a:pt x="34695" y="25709"/>
                  </a:cubicBezTo>
                  <a:cubicBezTo>
                    <a:pt x="34559" y="25800"/>
                    <a:pt x="34413" y="25901"/>
                    <a:pt x="34246" y="25901"/>
                  </a:cubicBezTo>
                  <a:cubicBezTo>
                    <a:pt x="34237" y="25901"/>
                    <a:pt x="34228" y="25900"/>
                    <a:pt x="34219" y="25900"/>
                  </a:cubicBezTo>
                  <a:cubicBezTo>
                    <a:pt x="33969" y="25900"/>
                    <a:pt x="33766" y="25650"/>
                    <a:pt x="33635" y="25400"/>
                  </a:cubicBezTo>
                  <a:cubicBezTo>
                    <a:pt x="33659" y="25364"/>
                    <a:pt x="33683" y="25328"/>
                    <a:pt x="33707" y="25305"/>
                  </a:cubicBezTo>
                  <a:cubicBezTo>
                    <a:pt x="34016" y="24840"/>
                    <a:pt x="34326" y="24495"/>
                    <a:pt x="34635" y="24162"/>
                  </a:cubicBezTo>
                  <a:cubicBezTo>
                    <a:pt x="34957" y="23816"/>
                    <a:pt x="35266" y="23459"/>
                    <a:pt x="35540" y="23019"/>
                  </a:cubicBezTo>
                  <a:lnTo>
                    <a:pt x="35635" y="23019"/>
                  </a:lnTo>
                  <a:cubicBezTo>
                    <a:pt x="35778" y="23019"/>
                    <a:pt x="35885" y="22899"/>
                    <a:pt x="35885" y="22769"/>
                  </a:cubicBezTo>
                  <a:cubicBezTo>
                    <a:pt x="35885" y="22685"/>
                    <a:pt x="35850" y="22614"/>
                    <a:pt x="35790" y="22566"/>
                  </a:cubicBezTo>
                  <a:cubicBezTo>
                    <a:pt x="35921" y="22292"/>
                    <a:pt x="36040" y="21983"/>
                    <a:pt x="36136" y="21614"/>
                  </a:cubicBezTo>
                  <a:cubicBezTo>
                    <a:pt x="36445" y="20447"/>
                    <a:pt x="36564" y="19185"/>
                    <a:pt x="36636" y="17911"/>
                  </a:cubicBezTo>
                  <a:close/>
                  <a:moveTo>
                    <a:pt x="19919" y="21328"/>
                  </a:moveTo>
                  <a:cubicBezTo>
                    <a:pt x="20360" y="23161"/>
                    <a:pt x="21003" y="24864"/>
                    <a:pt x="21527" y="25364"/>
                  </a:cubicBezTo>
                  <a:cubicBezTo>
                    <a:pt x="21753" y="25578"/>
                    <a:pt x="21991" y="25769"/>
                    <a:pt x="22217" y="25924"/>
                  </a:cubicBezTo>
                  <a:cubicBezTo>
                    <a:pt x="22253" y="26031"/>
                    <a:pt x="22348" y="26090"/>
                    <a:pt x="22455" y="26090"/>
                  </a:cubicBezTo>
                  <a:lnTo>
                    <a:pt x="22467" y="26090"/>
                  </a:lnTo>
                  <a:cubicBezTo>
                    <a:pt x="23015" y="26424"/>
                    <a:pt x="23574" y="26638"/>
                    <a:pt x="24146" y="26769"/>
                  </a:cubicBezTo>
                  <a:cubicBezTo>
                    <a:pt x="23671" y="27173"/>
                    <a:pt x="23248" y="27371"/>
                    <a:pt x="22854" y="27371"/>
                  </a:cubicBezTo>
                  <a:cubicBezTo>
                    <a:pt x="22784" y="27371"/>
                    <a:pt x="22714" y="27365"/>
                    <a:pt x="22646" y="27352"/>
                  </a:cubicBezTo>
                  <a:cubicBezTo>
                    <a:pt x="21646" y="27162"/>
                    <a:pt x="20919" y="25590"/>
                    <a:pt x="20217" y="24066"/>
                  </a:cubicBezTo>
                  <a:cubicBezTo>
                    <a:pt x="19883" y="23340"/>
                    <a:pt x="19562" y="22638"/>
                    <a:pt x="19217" y="22066"/>
                  </a:cubicBezTo>
                  <a:cubicBezTo>
                    <a:pt x="19443" y="21828"/>
                    <a:pt x="19681" y="21578"/>
                    <a:pt x="19919" y="21328"/>
                  </a:cubicBezTo>
                  <a:close/>
                  <a:moveTo>
                    <a:pt x="29247" y="15948"/>
                  </a:moveTo>
                  <a:cubicBezTo>
                    <a:pt x="29392" y="15948"/>
                    <a:pt x="29537" y="15951"/>
                    <a:pt x="29682" y="15958"/>
                  </a:cubicBezTo>
                  <a:cubicBezTo>
                    <a:pt x="30028" y="17554"/>
                    <a:pt x="29932" y="19601"/>
                    <a:pt x="29885" y="20399"/>
                  </a:cubicBezTo>
                  <a:cubicBezTo>
                    <a:pt x="29861" y="20768"/>
                    <a:pt x="29778" y="21137"/>
                    <a:pt x="29694" y="21518"/>
                  </a:cubicBezTo>
                  <a:cubicBezTo>
                    <a:pt x="29539" y="22292"/>
                    <a:pt x="29373" y="23078"/>
                    <a:pt x="29611" y="23864"/>
                  </a:cubicBezTo>
                  <a:cubicBezTo>
                    <a:pt x="29873" y="24685"/>
                    <a:pt x="30992" y="25638"/>
                    <a:pt x="31956" y="25864"/>
                  </a:cubicBezTo>
                  <a:cubicBezTo>
                    <a:pt x="32111" y="25900"/>
                    <a:pt x="32254" y="25924"/>
                    <a:pt x="32397" y="25924"/>
                  </a:cubicBezTo>
                  <a:cubicBezTo>
                    <a:pt x="32528" y="25924"/>
                    <a:pt x="32647" y="25900"/>
                    <a:pt x="32766" y="25864"/>
                  </a:cubicBezTo>
                  <a:lnTo>
                    <a:pt x="32766" y="25864"/>
                  </a:lnTo>
                  <a:cubicBezTo>
                    <a:pt x="32266" y="26793"/>
                    <a:pt x="32087" y="27531"/>
                    <a:pt x="32040" y="28305"/>
                  </a:cubicBezTo>
                  <a:cubicBezTo>
                    <a:pt x="31956" y="28353"/>
                    <a:pt x="31897" y="28424"/>
                    <a:pt x="31873" y="28519"/>
                  </a:cubicBezTo>
                  <a:cubicBezTo>
                    <a:pt x="31361" y="27293"/>
                    <a:pt x="30301" y="26745"/>
                    <a:pt x="27539" y="26590"/>
                  </a:cubicBezTo>
                  <a:cubicBezTo>
                    <a:pt x="27313" y="26579"/>
                    <a:pt x="27087" y="26567"/>
                    <a:pt x="26861" y="26555"/>
                  </a:cubicBezTo>
                  <a:cubicBezTo>
                    <a:pt x="25515" y="26495"/>
                    <a:pt x="24313" y="26436"/>
                    <a:pt x="23205" y="25912"/>
                  </a:cubicBezTo>
                  <a:cubicBezTo>
                    <a:pt x="23955" y="25638"/>
                    <a:pt x="24622" y="25138"/>
                    <a:pt x="25015" y="24519"/>
                  </a:cubicBezTo>
                  <a:cubicBezTo>
                    <a:pt x="25396" y="23947"/>
                    <a:pt x="25503" y="23316"/>
                    <a:pt x="25325" y="22697"/>
                  </a:cubicBezTo>
                  <a:cubicBezTo>
                    <a:pt x="25265" y="22471"/>
                    <a:pt x="25170" y="22268"/>
                    <a:pt x="25051" y="22066"/>
                  </a:cubicBezTo>
                  <a:cubicBezTo>
                    <a:pt x="25182" y="21983"/>
                    <a:pt x="25277" y="21876"/>
                    <a:pt x="25337" y="21745"/>
                  </a:cubicBezTo>
                  <a:cubicBezTo>
                    <a:pt x="25491" y="21399"/>
                    <a:pt x="25348" y="21030"/>
                    <a:pt x="25206" y="20673"/>
                  </a:cubicBezTo>
                  <a:cubicBezTo>
                    <a:pt x="25146" y="20518"/>
                    <a:pt x="25087" y="20363"/>
                    <a:pt x="25051" y="20221"/>
                  </a:cubicBezTo>
                  <a:cubicBezTo>
                    <a:pt x="24813" y="19054"/>
                    <a:pt x="24836" y="18042"/>
                    <a:pt x="25039" y="17030"/>
                  </a:cubicBezTo>
                  <a:cubicBezTo>
                    <a:pt x="26473" y="16264"/>
                    <a:pt x="27858" y="15948"/>
                    <a:pt x="29247" y="15948"/>
                  </a:cubicBezTo>
                  <a:close/>
                  <a:moveTo>
                    <a:pt x="43891" y="0"/>
                  </a:moveTo>
                  <a:cubicBezTo>
                    <a:pt x="41378" y="0"/>
                    <a:pt x="37328" y="5936"/>
                    <a:pt x="34929" y="5936"/>
                  </a:cubicBezTo>
                  <a:cubicBezTo>
                    <a:pt x="34836" y="5936"/>
                    <a:pt x="34746" y="5928"/>
                    <a:pt x="34659" y="5909"/>
                  </a:cubicBezTo>
                  <a:cubicBezTo>
                    <a:pt x="31849" y="5323"/>
                    <a:pt x="30657" y="1803"/>
                    <a:pt x="28081" y="1803"/>
                  </a:cubicBezTo>
                  <a:cubicBezTo>
                    <a:pt x="27307" y="1803"/>
                    <a:pt x="26407" y="2121"/>
                    <a:pt x="25301" y="2933"/>
                  </a:cubicBezTo>
                  <a:cubicBezTo>
                    <a:pt x="22003" y="5362"/>
                    <a:pt x="24634" y="8838"/>
                    <a:pt x="22717" y="11350"/>
                  </a:cubicBezTo>
                  <a:cubicBezTo>
                    <a:pt x="22123" y="12135"/>
                    <a:pt x="21244" y="12435"/>
                    <a:pt x="20190" y="12435"/>
                  </a:cubicBezTo>
                  <a:cubicBezTo>
                    <a:pt x="16754" y="12435"/>
                    <a:pt x="11464" y="9245"/>
                    <a:pt x="8169" y="9245"/>
                  </a:cubicBezTo>
                  <a:cubicBezTo>
                    <a:pt x="7874" y="9245"/>
                    <a:pt x="7595" y="9271"/>
                    <a:pt x="7334" y="9326"/>
                  </a:cubicBezTo>
                  <a:cubicBezTo>
                    <a:pt x="250" y="10850"/>
                    <a:pt x="0" y="20733"/>
                    <a:pt x="4489" y="24912"/>
                  </a:cubicBezTo>
                  <a:cubicBezTo>
                    <a:pt x="6646" y="26915"/>
                    <a:pt x="8569" y="27712"/>
                    <a:pt x="10339" y="27712"/>
                  </a:cubicBezTo>
                  <a:cubicBezTo>
                    <a:pt x="13493" y="27712"/>
                    <a:pt x="16167" y="25184"/>
                    <a:pt x="18836" y="22447"/>
                  </a:cubicBezTo>
                  <a:cubicBezTo>
                    <a:pt x="19157" y="22983"/>
                    <a:pt x="19455" y="23638"/>
                    <a:pt x="19753" y="24281"/>
                  </a:cubicBezTo>
                  <a:cubicBezTo>
                    <a:pt x="20515" y="25924"/>
                    <a:pt x="21288" y="27626"/>
                    <a:pt x="22550" y="27852"/>
                  </a:cubicBezTo>
                  <a:cubicBezTo>
                    <a:pt x="22658" y="27876"/>
                    <a:pt x="22753" y="27888"/>
                    <a:pt x="22860" y="27888"/>
                  </a:cubicBezTo>
                  <a:cubicBezTo>
                    <a:pt x="23455" y="27888"/>
                    <a:pt x="24086" y="27555"/>
                    <a:pt x="24777" y="26900"/>
                  </a:cubicBezTo>
                  <a:cubicBezTo>
                    <a:pt x="25444" y="26995"/>
                    <a:pt x="26134" y="27031"/>
                    <a:pt x="26837" y="27067"/>
                  </a:cubicBezTo>
                  <a:cubicBezTo>
                    <a:pt x="27051" y="27079"/>
                    <a:pt x="27289" y="27079"/>
                    <a:pt x="27515" y="27102"/>
                  </a:cubicBezTo>
                  <a:cubicBezTo>
                    <a:pt x="31218" y="27305"/>
                    <a:pt x="31492" y="28019"/>
                    <a:pt x="31861" y="30900"/>
                  </a:cubicBezTo>
                  <a:cubicBezTo>
                    <a:pt x="32075" y="32615"/>
                    <a:pt x="31861" y="34508"/>
                    <a:pt x="31861" y="36246"/>
                  </a:cubicBezTo>
                  <a:cubicBezTo>
                    <a:pt x="31861" y="39294"/>
                    <a:pt x="31861" y="42342"/>
                    <a:pt x="31861" y="45390"/>
                  </a:cubicBezTo>
                  <a:cubicBezTo>
                    <a:pt x="31861" y="45628"/>
                    <a:pt x="31921" y="45926"/>
                    <a:pt x="32147" y="45938"/>
                  </a:cubicBezTo>
                  <a:cubicBezTo>
                    <a:pt x="32151" y="45938"/>
                    <a:pt x="32156" y="45938"/>
                    <a:pt x="32160" y="45938"/>
                  </a:cubicBezTo>
                  <a:cubicBezTo>
                    <a:pt x="32400" y="45938"/>
                    <a:pt x="32480" y="45612"/>
                    <a:pt x="32480" y="45378"/>
                  </a:cubicBezTo>
                  <a:lnTo>
                    <a:pt x="32528" y="34913"/>
                  </a:lnTo>
                  <a:cubicBezTo>
                    <a:pt x="32528" y="33163"/>
                    <a:pt x="32552" y="31424"/>
                    <a:pt x="32552" y="29674"/>
                  </a:cubicBezTo>
                  <a:cubicBezTo>
                    <a:pt x="32540" y="28293"/>
                    <a:pt x="32611" y="27114"/>
                    <a:pt x="33338" y="25888"/>
                  </a:cubicBezTo>
                  <a:cubicBezTo>
                    <a:pt x="33540" y="26174"/>
                    <a:pt x="33838" y="26400"/>
                    <a:pt x="34231" y="26412"/>
                  </a:cubicBezTo>
                  <a:cubicBezTo>
                    <a:pt x="34516" y="26412"/>
                    <a:pt x="34766" y="26269"/>
                    <a:pt x="34981" y="26138"/>
                  </a:cubicBezTo>
                  <a:cubicBezTo>
                    <a:pt x="36481" y="25162"/>
                    <a:pt x="37148" y="23507"/>
                    <a:pt x="37755" y="21733"/>
                  </a:cubicBezTo>
                  <a:cubicBezTo>
                    <a:pt x="38100" y="20733"/>
                    <a:pt x="38576" y="19792"/>
                    <a:pt x="39148" y="18935"/>
                  </a:cubicBezTo>
                  <a:cubicBezTo>
                    <a:pt x="40787" y="19529"/>
                    <a:pt x="42460" y="19818"/>
                    <a:pt x="44102" y="19818"/>
                  </a:cubicBezTo>
                  <a:cubicBezTo>
                    <a:pt x="48414" y="19818"/>
                    <a:pt x="52519" y="17826"/>
                    <a:pt x="55269" y="14137"/>
                  </a:cubicBezTo>
                  <a:cubicBezTo>
                    <a:pt x="60282" y="7445"/>
                    <a:pt x="55004" y="1447"/>
                    <a:pt x="48361" y="1447"/>
                  </a:cubicBezTo>
                  <a:cubicBezTo>
                    <a:pt x="47463" y="1447"/>
                    <a:pt x="46539" y="1557"/>
                    <a:pt x="45613" y="1790"/>
                  </a:cubicBezTo>
                  <a:cubicBezTo>
                    <a:pt x="45220" y="500"/>
                    <a:pt x="44620" y="0"/>
                    <a:pt x="43891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67;p32">
              <a:extLst>
                <a:ext uri="{FF2B5EF4-FFF2-40B4-BE49-F238E27FC236}">
                  <a16:creationId xmlns:a16="http://schemas.microsoft.com/office/drawing/2014/main" id="{D9A59A94-A41D-46E5-8684-D850A384F2DE}"/>
                </a:ext>
              </a:extLst>
            </p:cNvPr>
            <p:cNvSpPr/>
            <p:nvPr/>
          </p:nvSpPr>
          <p:spPr>
            <a:xfrm>
              <a:off x="6927299" y="1652695"/>
              <a:ext cx="411141" cy="313267"/>
            </a:xfrm>
            <a:custGeom>
              <a:avLst/>
              <a:gdLst/>
              <a:ahLst/>
              <a:cxnLst/>
              <a:rect l="l" t="t" r="r" b="b"/>
              <a:pathLst>
                <a:path w="39306" h="29949" extrusionOk="0">
                  <a:moveTo>
                    <a:pt x="21206" y="10708"/>
                  </a:moveTo>
                  <a:cubicBezTo>
                    <a:pt x="21479" y="10779"/>
                    <a:pt x="21741" y="10863"/>
                    <a:pt x="22015" y="10958"/>
                  </a:cubicBezTo>
                  <a:cubicBezTo>
                    <a:pt x="22075" y="11303"/>
                    <a:pt x="22110" y="11648"/>
                    <a:pt x="22075" y="11994"/>
                  </a:cubicBezTo>
                  <a:cubicBezTo>
                    <a:pt x="22039" y="12256"/>
                    <a:pt x="21956" y="12518"/>
                    <a:pt x="21860" y="12756"/>
                  </a:cubicBezTo>
                  <a:cubicBezTo>
                    <a:pt x="21372" y="12744"/>
                    <a:pt x="21194" y="12530"/>
                    <a:pt x="21170" y="11922"/>
                  </a:cubicBezTo>
                  <a:cubicBezTo>
                    <a:pt x="21158" y="11648"/>
                    <a:pt x="21170" y="11363"/>
                    <a:pt x="21194" y="11101"/>
                  </a:cubicBezTo>
                  <a:cubicBezTo>
                    <a:pt x="21194" y="10970"/>
                    <a:pt x="21206" y="10839"/>
                    <a:pt x="21206" y="10708"/>
                  </a:cubicBezTo>
                  <a:close/>
                  <a:moveTo>
                    <a:pt x="15955" y="11315"/>
                  </a:moveTo>
                  <a:lnTo>
                    <a:pt x="15955" y="11315"/>
                  </a:lnTo>
                  <a:cubicBezTo>
                    <a:pt x="15872" y="11922"/>
                    <a:pt x="15872" y="12553"/>
                    <a:pt x="16014" y="13256"/>
                  </a:cubicBezTo>
                  <a:cubicBezTo>
                    <a:pt x="16038" y="13375"/>
                    <a:pt x="16086" y="13494"/>
                    <a:pt x="16133" y="13601"/>
                  </a:cubicBezTo>
                  <a:cubicBezTo>
                    <a:pt x="16193" y="13768"/>
                    <a:pt x="16264" y="13946"/>
                    <a:pt x="16217" y="14042"/>
                  </a:cubicBezTo>
                  <a:cubicBezTo>
                    <a:pt x="16205" y="14065"/>
                    <a:pt x="16181" y="14089"/>
                    <a:pt x="16145" y="14113"/>
                  </a:cubicBezTo>
                  <a:cubicBezTo>
                    <a:pt x="16086" y="14018"/>
                    <a:pt x="16014" y="13934"/>
                    <a:pt x="15943" y="13851"/>
                  </a:cubicBezTo>
                  <a:cubicBezTo>
                    <a:pt x="15764" y="13637"/>
                    <a:pt x="15610" y="13434"/>
                    <a:pt x="15502" y="13220"/>
                  </a:cubicBezTo>
                  <a:cubicBezTo>
                    <a:pt x="15312" y="12803"/>
                    <a:pt x="15252" y="12280"/>
                    <a:pt x="15276" y="11779"/>
                  </a:cubicBezTo>
                  <a:cubicBezTo>
                    <a:pt x="15502" y="11601"/>
                    <a:pt x="15729" y="11446"/>
                    <a:pt x="15955" y="11315"/>
                  </a:cubicBezTo>
                  <a:close/>
                  <a:moveTo>
                    <a:pt x="22372" y="11077"/>
                  </a:moveTo>
                  <a:lnTo>
                    <a:pt x="22372" y="11077"/>
                  </a:lnTo>
                  <a:cubicBezTo>
                    <a:pt x="22753" y="11220"/>
                    <a:pt x="23158" y="11375"/>
                    <a:pt x="23563" y="11541"/>
                  </a:cubicBezTo>
                  <a:cubicBezTo>
                    <a:pt x="23515" y="12399"/>
                    <a:pt x="23444" y="13244"/>
                    <a:pt x="23242" y="14006"/>
                  </a:cubicBezTo>
                  <a:cubicBezTo>
                    <a:pt x="23170" y="14268"/>
                    <a:pt x="23087" y="14482"/>
                    <a:pt x="22991" y="14673"/>
                  </a:cubicBezTo>
                  <a:cubicBezTo>
                    <a:pt x="22539" y="14649"/>
                    <a:pt x="22241" y="14542"/>
                    <a:pt x="22099" y="14363"/>
                  </a:cubicBezTo>
                  <a:cubicBezTo>
                    <a:pt x="21932" y="14173"/>
                    <a:pt x="21908" y="13863"/>
                    <a:pt x="22003" y="13446"/>
                  </a:cubicBezTo>
                  <a:cubicBezTo>
                    <a:pt x="22039" y="13268"/>
                    <a:pt x="22099" y="13089"/>
                    <a:pt x="22170" y="12899"/>
                  </a:cubicBezTo>
                  <a:cubicBezTo>
                    <a:pt x="22265" y="12625"/>
                    <a:pt x="22360" y="12351"/>
                    <a:pt x="22408" y="12029"/>
                  </a:cubicBezTo>
                  <a:cubicBezTo>
                    <a:pt x="22444" y="11708"/>
                    <a:pt x="22408" y="11387"/>
                    <a:pt x="22372" y="11077"/>
                  </a:cubicBezTo>
                  <a:close/>
                  <a:moveTo>
                    <a:pt x="19705" y="10422"/>
                  </a:moveTo>
                  <a:cubicBezTo>
                    <a:pt x="20098" y="10458"/>
                    <a:pt x="20479" y="10529"/>
                    <a:pt x="20884" y="10625"/>
                  </a:cubicBezTo>
                  <a:cubicBezTo>
                    <a:pt x="20872" y="10779"/>
                    <a:pt x="20860" y="10922"/>
                    <a:pt x="20860" y="11077"/>
                  </a:cubicBezTo>
                  <a:cubicBezTo>
                    <a:pt x="20836" y="11351"/>
                    <a:pt x="20825" y="11637"/>
                    <a:pt x="20836" y="11934"/>
                  </a:cubicBezTo>
                  <a:cubicBezTo>
                    <a:pt x="20860" y="12446"/>
                    <a:pt x="20991" y="13006"/>
                    <a:pt x="21753" y="13077"/>
                  </a:cubicBezTo>
                  <a:cubicBezTo>
                    <a:pt x="21729" y="13172"/>
                    <a:pt x="21694" y="13268"/>
                    <a:pt x="21670" y="13375"/>
                  </a:cubicBezTo>
                  <a:cubicBezTo>
                    <a:pt x="21563" y="13899"/>
                    <a:pt x="21610" y="14292"/>
                    <a:pt x="21837" y="14566"/>
                  </a:cubicBezTo>
                  <a:cubicBezTo>
                    <a:pt x="22027" y="14804"/>
                    <a:pt x="22337" y="14947"/>
                    <a:pt x="22789" y="14994"/>
                  </a:cubicBezTo>
                  <a:cubicBezTo>
                    <a:pt x="22646" y="15185"/>
                    <a:pt x="22503" y="15351"/>
                    <a:pt x="22337" y="15530"/>
                  </a:cubicBezTo>
                  <a:cubicBezTo>
                    <a:pt x="22134" y="15756"/>
                    <a:pt x="21920" y="15994"/>
                    <a:pt x="21706" y="16304"/>
                  </a:cubicBezTo>
                  <a:cubicBezTo>
                    <a:pt x="21694" y="16328"/>
                    <a:pt x="21682" y="16340"/>
                    <a:pt x="21670" y="16351"/>
                  </a:cubicBezTo>
                  <a:cubicBezTo>
                    <a:pt x="21659" y="16349"/>
                    <a:pt x="21647" y="16347"/>
                    <a:pt x="21635" y="16347"/>
                  </a:cubicBezTo>
                  <a:cubicBezTo>
                    <a:pt x="21595" y="16347"/>
                    <a:pt x="21554" y="16363"/>
                    <a:pt x="21527" y="16399"/>
                  </a:cubicBezTo>
                  <a:cubicBezTo>
                    <a:pt x="21424" y="16511"/>
                    <a:pt x="21290" y="16567"/>
                    <a:pt x="21124" y="16567"/>
                  </a:cubicBezTo>
                  <a:cubicBezTo>
                    <a:pt x="21061" y="16567"/>
                    <a:pt x="20993" y="16558"/>
                    <a:pt x="20920" y="16542"/>
                  </a:cubicBezTo>
                  <a:cubicBezTo>
                    <a:pt x="20348" y="16411"/>
                    <a:pt x="19753" y="15839"/>
                    <a:pt x="19634" y="15458"/>
                  </a:cubicBezTo>
                  <a:cubicBezTo>
                    <a:pt x="19503" y="15030"/>
                    <a:pt x="19586" y="14577"/>
                    <a:pt x="19693" y="14101"/>
                  </a:cubicBezTo>
                  <a:cubicBezTo>
                    <a:pt x="19741" y="13851"/>
                    <a:pt x="19801" y="13589"/>
                    <a:pt x="19813" y="13327"/>
                  </a:cubicBezTo>
                  <a:cubicBezTo>
                    <a:pt x="19872" y="12541"/>
                    <a:pt x="19896" y="11387"/>
                    <a:pt x="19705" y="10422"/>
                  </a:cubicBezTo>
                  <a:close/>
                  <a:moveTo>
                    <a:pt x="14931" y="12041"/>
                  </a:moveTo>
                  <a:cubicBezTo>
                    <a:pt x="14943" y="12530"/>
                    <a:pt x="15026" y="12982"/>
                    <a:pt x="15205" y="13351"/>
                  </a:cubicBezTo>
                  <a:cubicBezTo>
                    <a:pt x="15324" y="13613"/>
                    <a:pt x="15502" y="13839"/>
                    <a:pt x="15681" y="14054"/>
                  </a:cubicBezTo>
                  <a:cubicBezTo>
                    <a:pt x="15752" y="14149"/>
                    <a:pt x="15824" y="14244"/>
                    <a:pt x="15895" y="14327"/>
                  </a:cubicBezTo>
                  <a:cubicBezTo>
                    <a:pt x="15895" y="14351"/>
                    <a:pt x="15895" y="14375"/>
                    <a:pt x="15907" y="14399"/>
                  </a:cubicBezTo>
                  <a:cubicBezTo>
                    <a:pt x="15919" y="14446"/>
                    <a:pt x="15967" y="14482"/>
                    <a:pt x="16014" y="14494"/>
                  </a:cubicBezTo>
                  <a:cubicBezTo>
                    <a:pt x="16086" y="14613"/>
                    <a:pt x="16157" y="14744"/>
                    <a:pt x="16193" y="14887"/>
                  </a:cubicBezTo>
                  <a:cubicBezTo>
                    <a:pt x="16276" y="15197"/>
                    <a:pt x="16229" y="15506"/>
                    <a:pt x="16038" y="15804"/>
                  </a:cubicBezTo>
                  <a:cubicBezTo>
                    <a:pt x="15764" y="16220"/>
                    <a:pt x="15252" y="16554"/>
                    <a:pt x="14717" y="16661"/>
                  </a:cubicBezTo>
                  <a:cubicBezTo>
                    <a:pt x="14574" y="16554"/>
                    <a:pt x="14419" y="16435"/>
                    <a:pt x="14264" y="16292"/>
                  </a:cubicBezTo>
                  <a:cubicBezTo>
                    <a:pt x="13967" y="16006"/>
                    <a:pt x="13550" y="14827"/>
                    <a:pt x="13276" y="13613"/>
                  </a:cubicBezTo>
                  <a:cubicBezTo>
                    <a:pt x="13705" y="13184"/>
                    <a:pt x="14133" y="12756"/>
                    <a:pt x="14574" y="12351"/>
                  </a:cubicBezTo>
                  <a:cubicBezTo>
                    <a:pt x="14693" y="12244"/>
                    <a:pt x="14824" y="12149"/>
                    <a:pt x="14931" y="12041"/>
                  </a:cubicBezTo>
                  <a:close/>
                  <a:moveTo>
                    <a:pt x="23884" y="11684"/>
                  </a:moveTo>
                  <a:cubicBezTo>
                    <a:pt x="24277" y="11839"/>
                    <a:pt x="24682" y="12006"/>
                    <a:pt x="25087" y="12184"/>
                  </a:cubicBezTo>
                  <a:cubicBezTo>
                    <a:pt x="25123" y="12196"/>
                    <a:pt x="25158" y="12208"/>
                    <a:pt x="25206" y="12220"/>
                  </a:cubicBezTo>
                  <a:cubicBezTo>
                    <a:pt x="24837" y="12791"/>
                    <a:pt x="24527" y="13411"/>
                    <a:pt x="24301" y="14065"/>
                  </a:cubicBezTo>
                  <a:cubicBezTo>
                    <a:pt x="23932" y="15161"/>
                    <a:pt x="23515" y="16185"/>
                    <a:pt x="22622" y="16756"/>
                  </a:cubicBezTo>
                  <a:cubicBezTo>
                    <a:pt x="22534" y="16822"/>
                    <a:pt x="22446" y="16889"/>
                    <a:pt x="22339" y="16889"/>
                  </a:cubicBezTo>
                  <a:cubicBezTo>
                    <a:pt x="22330" y="16889"/>
                    <a:pt x="22322" y="16888"/>
                    <a:pt x="22313" y="16887"/>
                  </a:cubicBezTo>
                  <a:cubicBezTo>
                    <a:pt x="22146" y="16887"/>
                    <a:pt x="22015" y="16721"/>
                    <a:pt x="21932" y="16554"/>
                  </a:cubicBezTo>
                  <a:cubicBezTo>
                    <a:pt x="21944" y="16542"/>
                    <a:pt x="21956" y="16518"/>
                    <a:pt x="21979" y="16494"/>
                  </a:cubicBezTo>
                  <a:cubicBezTo>
                    <a:pt x="22182" y="16197"/>
                    <a:pt x="22384" y="15970"/>
                    <a:pt x="22587" y="15756"/>
                  </a:cubicBezTo>
                  <a:cubicBezTo>
                    <a:pt x="22789" y="15518"/>
                    <a:pt x="22991" y="15304"/>
                    <a:pt x="23170" y="15006"/>
                  </a:cubicBezTo>
                  <a:lnTo>
                    <a:pt x="23242" y="15006"/>
                  </a:lnTo>
                  <a:cubicBezTo>
                    <a:pt x="23325" y="15006"/>
                    <a:pt x="23408" y="14935"/>
                    <a:pt x="23396" y="14839"/>
                  </a:cubicBezTo>
                  <a:cubicBezTo>
                    <a:pt x="23396" y="14792"/>
                    <a:pt x="23372" y="14744"/>
                    <a:pt x="23337" y="14708"/>
                  </a:cubicBezTo>
                  <a:cubicBezTo>
                    <a:pt x="23420" y="14530"/>
                    <a:pt x="23503" y="14327"/>
                    <a:pt x="23563" y="14089"/>
                  </a:cubicBezTo>
                  <a:cubicBezTo>
                    <a:pt x="23765" y="13327"/>
                    <a:pt x="23837" y="12506"/>
                    <a:pt x="23884" y="11684"/>
                  </a:cubicBezTo>
                  <a:close/>
                  <a:moveTo>
                    <a:pt x="12990" y="13911"/>
                  </a:moveTo>
                  <a:cubicBezTo>
                    <a:pt x="13276" y="15101"/>
                    <a:pt x="13693" y="16209"/>
                    <a:pt x="14038" y="16542"/>
                  </a:cubicBezTo>
                  <a:cubicBezTo>
                    <a:pt x="14193" y="16673"/>
                    <a:pt x="14336" y="16804"/>
                    <a:pt x="14490" y="16899"/>
                  </a:cubicBezTo>
                  <a:cubicBezTo>
                    <a:pt x="14514" y="16971"/>
                    <a:pt x="14574" y="17006"/>
                    <a:pt x="14645" y="17006"/>
                  </a:cubicBezTo>
                  <a:lnTo>
                    <a:pt x="14657" y="17006"/>
                  </a:lnTo>
                  <a:cubicBezTo>
                    <a:pt x="15002" y="17233"/>
                    <a:pt x="15371" y="17363"/>
                    <a:pt x="15752" y="17459"/>
                  </a:cubicBezTo>
                  <a:cubicBezTo>
                    <a:pt x="15445" y="17717"/>
                    <a:pt x="15170" y="17843"/>
                    <a:pt x="14914" y="17843"/>
                  </a:cubicBezTo>
                  <a:cubicBezTo>
                    <a:pt x="14864" y="17843"/>
                    <a:pt x="14814" y="17838"/>
                    <a:pt x="14764" y="17828"/>
                  </a:cubicBezTo>
                  <a:cubicBezTo>
                    <a:pt x="14109" y="17709"/>
                    <a:pt x="13645" y="16685"/>
                    <a:pt x="13181" y="15685"/>
                  </a:cubicBezTo>
                  <a:cubicBezTo>
                    <a:pt x="12966" y="15220"/>
                    <a:pt x="12764" y="14756"/>
                    <a:pt x="12526" y="14387"/>
                  </a:cubicBezTo>
                  <a:cubicBezTo>
                    <a:pt x="12681" y="14232"/>
                    <a:pt x="12835" y="14065"/>
                    <a:pt x="12990" y="13911"/>
                  </a:cubicBezTo>
                  <a:close/>
                  <a:moveTo>
                    <a:pt x="19128" y="10394"/>
                  </a:moveTo>
                  <a:cubicBezTo>
                    <a:pt x="19206" y="10394"/>
                    <a:pt x="19283" y="10396"/>
                    <a:pt x="19360" y="10398"/>
                  </a:cubicBezTo>
                  <a:cubicBezTo>
                    <a:pt x="19586" y="11446"/>
                    <a:pt x="19527" y="12780"/>
                    <a:pt x="19479" y="13303"/>
                  </a:cubicBezTo>
                  <a:cubicBezTo>
                    <a:pt x="19467" y="13542"/>
                    <a:pt x="19420" y="13780"/>
                    <a:pt x="19360" y="14030"/>
                  </a:cubicBezTo>
                  <a:cubicBezTo>
                    <a:pt x="19265" y="14530"/>
                    <a:pt x="19158" y="15054"/>
                    <a:pt x="19312" y="15566"/>
                  </a:cubicBezTo>
                  <a:cubicBezTo>
                    <a:pt x="19479" y="16101"/>
                    <a:pt x="20205" y="16721"/>
                    <a:pt x="20836" y="16863"/>
                  </a:cubicBezTo>
                  <a:cubicBezTo>
                    <a:pt x="20944" y="16887"/>
                    <a:pt x="21039" y="16899"/>
                    <a:pt x="21122" y="16899"/>
                  </a:cubicBezTo>
                  <a:cubicBezTo>
                    <a:pt x="21206" y="16899"/>
                    <a:pt x="21289" y="16887"/>
                    <a:pt x="21360" y="16863"/>
                  </a:cubicBezTo>
                  <a:lnTo>
                    <a:pt x="21360" y="16863"/>
                  </a:lnTo>
                  <a:cubicBezTo>
                    <a:pt x="21039" y="17471"/>
                    <a:pt x="20920" y="17959"/>
                    <a:pt x="20884" y="18459"/>
                  </a:cubicBezTo>
                  <a:cubicBezTo>
                    <a:pt x="20836" y="18483"/>
                    <a:pt x="20801" y="18530"/>
                    <a:pt x="20789" y="18590"/>
                  </a:cubicBezTo>
                  <a:cubicBezTo>
                    <a:pt x="20455" y="17792"/>
                    <a:pt x="19765" y="17435"/>
                    <a:pt x="17967" y="17328"/>
                  </a:cubicBezTo>
                  <a:cubicBezTo>
                    <a:pt x="17812" y="17328"/>
                    <a:pt x="17657" y="17316"/>
                    <a:pt x="17515" y="17316"/>
                  </a:cubicBezTo>
                  <a:cubicBezTo>
                    <a:pt x="16645" y="17268"/>
                    <a:pt x="15860" y="17233"/>
                    <a:pt x="15133" y="16887"/>
                  </a:cubicBezTo>
                  <a:cubicBezTo>
                    <a:pt x="15622" y="16709"/>
                    <a:pt x="16062" y="16387"/>
                    <a:pt x="16312" y="15994"/>
                  </a:cubicBezTo>
                  <a:cubicBezTo>
                    <a:pt x="16562" y="15613"/>
                    <a:pt x="16634" y="15208"/>
                    <a:pt x="16514" y="14804"/>
                  </a:cubicBezTo>
                  <a:cubicBezTo>
                    <a:pt x="16479" y="14649"/>
                    <a:pt x="16407" y="14518"/>
                    <a:pt x="16336" y="14387"/>
                  </a:cubicBezTo>
                  <a:cubicBezTo>
                    <a:pt x="16419" y="14327"/>
                    <a:pt x="16491" y="14256"/>
                    <a:pt x="16526" y="14173"/>
                  </a:cubicBezTo>
                  <a:cubicBezTo>
                    <a:pt x="16622" y="13946"/>
                    <a:pt x="16526" y="13708"/>
                    <a:pt x="16443" y="13482"/>
                  </a:cubicBezTo>
                  <a:cubicBezTo>
                    <a:pt x="16395" y="13375"/>
                    <a:pt x="16360" y="13280"/>
                    <a:pt x="16336" y="13184"/>
                  </a:cubicBezTo>
                  <a:cubicBezTo>
                    <a:pt x="16181" y="12422"/>
                    <a:pt x="16193" y="11768"/>
                    <a:pt x="16324" y="11101"/>
                  </a:cubicBezTo>
                  <a:cubicBezTo>
                    <a:pt x="17280" y="10595"/>
                    <a:pt x="18205" y="10394"/>
                    <a:pt x="19128" y="10394"/>
                  </a:cubicBezTo>
                  <a:close/>
                  <a:moveTo>
                    <a:pt x="28625" y="0"/>
                  </a:moveTo>
                  <a:cubicBezTo>
                    <a:pt x="26989" y="0"/>
                    <a:pt x="24343" y="3868"/>
                    <a:pt x="22777" y="3868"/>
                  </a:cubicBezTo>
                  <a:cubicBezTo>
                    <a:pt x="22716" y="3868"/>
                    <a:pt x="22656" y="3862"/>
                    <a:pt x="22599" y="3850"/>
                  </a:cubicBezTo>
                  <a:cubicBezTo>
                    <a:pt x="20769" y="3475"/>
                    <a:pt x="19994" y="1181"/>
                    <a:pt x="18312" y="1181"/>
                  </a:cubicBezTo>
                  <a:cubicBezTo>
                    <a:pt x="17805" y="1181"/>
                    <a:pt x="17216" y="1389"/>
                    <a:pt x="16491" y="1921"/>
                  </a:cubicBezTo>
                  <a:cubicBezTo>
                    <a:pt x="14348" y="3493"/>
                    <a:pt x="16062" y="5767"/>
                    <a:pt x="14812" y="7398"/>
                  </a:cubicBezTo>
                  <a:cubicBezTo>
                    <a:pt x="14424" y="7911"/>
                    <a:pt x="13850" y="8108"/>
                    <a:pt x="13161" y="8108"/>
                  </a:cubicBezTo>
                  <a:cubicBezTo>
                    <a:pt x="10919" y="8108"/>
                    <a:pt x="7468" y="6025"/>
                    <a:pt x="5323" y="6025"/>
                  </a:cubicBezTo>
                  <a:cubicBezTo>
                    <a:pt x="5134" y="6025"/>
                    <a:pt x="4954" y="6041"/>
                    <a:pt x="4787" y="6076"/>
                  </a:cubicBezTo>
                  <a:cubicBezTo>
                    <a:pt x="167" y="7077"/>
                    <a:pt x="1" y="13518"/>
                    <a:pt x="2929" y="16244"/>
                  </a:cubicBezTo>
                  <a:cubicBezTo>
                    <a:pt x="4333" y="17550"/>
                    <a:pt x="5585" y="18069"/>
                    <a:pt x="6739" y="18069"/>
                  </a:cubicBezTo>
                  <a:cubicBezTo>
                    <a:pt x="8795" y="18069"/>
                    <a:pt x="10541" y="16421"/>
                    <a:pt x="12288" y="14637"/>
                  </a:cubicBezTo>
                  <a:cubicBezTo>
                    <a:pt x="12490" y="14982"/>
                    <a:pt x="12693" y="15411"/>
                    <a:pt x="12883" y="15828"/>
                  </a:cubicBezTo>
                  <a:cubicBezTo>
                    <a:pt x="13371" y="16899"/>
                    <a:pt x="13883" y="18006"/>
                    <a:pt x="14705" y="18161"/>
                  </a:cubicBezTo>
                  <a:cubicBezTo>
                    <a:pt x="14776" y="18173"/>
                    <a:pt x="14836" y="18185"/>
                    <a:pt x="14907" y="18185"/>
                  </a:cubicBezTo>
                  <a:cubicBezTo>
                    <a:pt x="15300" y="18185"/>
                    <a:pt x="15705" y="17971"/>
                    <a:pt x="16157" y="17530"/>
                  </a:cubicBezTo>
                  <a:cubicBezTo>
                    <a:pt x="16598" y="17602"/>
                    <a:pt x="17038" y="17625"/>
                    <a:pt x="17491" y="17649"/>
                  </a:cubicBezTo>
                  <a:cubicBezTo>
                    <a:pt x="17646" y="17649"/>
                    <a:pt x="17788" y="17661"/>
                    <a:pt x="17943" y="17661"/>
                  </a:cubicBezTo>
                  <a:cubicBezTo>
                    <a:pt x="20360" y="17804"/>
                    <a:pt x="20539" y="18268"/>
                    <a:pt x="20777" y="20138"/>
                  </a:cubicBezTo>
                  <a:cubicBezTo>
                    <a:pt x="20920" y="21269"/>
                    <a:pt x="20777" y="22507"/>
                    <a:pt x="20777" y="23638"/>
                  </a:cubicBezTo>
                  <a:cubicBezTo>
                    <a:pt x="20777" y="25614"/>
                    <a:pt x="20777" y="27603"/>
                    <a:pt x="20777" y="29591"/>
                  </a:cubicBezTo>
                  <a:cubicBezTo>
                    <a:pt x="20777" y="29746"/>
                    <a:pt x="20813" y="29936"/>
                    <a:pt x="20967" y="29948"/>
                  </a:cubicBezTo>
                  <a:cubicBezTo>
                    <a:pt x="20972" y="29949"/>
                    <a:pt x="20976" y="29949"/>
                    <a:pt x="20980" y="29949"/>
                  </a:cubicBezTo>
                  <a:cubicBezTo>
                    <a:pt x="21125" y="29949"/>
                    <a:pt x="21182" y="29742"/>
                    <a:pt x="21182" y="29579"/>
                  </a:cubicBezTo>
                  <a:cubicBezTo>
                    <a:pt x="21194" y="27305"/>
                    <a:pt x="21194" y="25031"/>
                    <a:pt x="21206" y="22757"/>
                  </a:cubicBezTo>
                  <a:cubicBezTo>
                    <a:pt x="21217" y="21626"/>
                    <a:pt x="21229" y="20483"/>
                    <a:pt x="21217" y="19352"/>
                  </a:cubicBezTo>
                  <a:cubicBezTo>
                    <a:pt x="21217" y="18447"/>
                    <a:pt x="21265" y="17685"/>
                    <a:pt x="21741" y="16875"/>
                  </a:cubicBezTo>
                  <a:cubicBezTo>
                    <a:pt x="21872" y="17066"/>
                    <a:pt x="22063" y="17221"/>
                    <a:pt x="22313" y="17221"/>
                  </a:cubicBezTo>
                  <a:cubicBezTo>
                    <a:pt x="22503" y="17221"/>
                    <a:pt x="22670" y="17125"/>
                    <a:pt x="22813" y="17042"/>
                  </a:cubicBezTo>
                  <a:cubicBezTo>
                    <a:pt x="23789" y="16411"/>
                    <a:pt x="24218" y="15328"/>
                    <a:pt x="24623" y="14173"/>
                  </a:cubicBezTo>
                  <a:cubicBezTo>
                    <a:pt x="24849" y="13518"/>
                    <a:pt x="25158" y="12899"/>
                    <a:pt x="25528" y="12339"/>
                  </a:cubicBezTo>
                  <a:cubicBezTo>
                    <a:pt x="26598" y="12728"/>
                    <a:pt x="27690" y="12917"/>
                    <a:pt x="28762" y="12917"/>
                  </a:cubicBezTo>
                  <a:cubicBezTo>
                    <a:pt x="31568" y="12917"/>
                    <a:pt x="34241" y="11623"/>
                    <a:pt x="36041" y="9220"/>
                  </a:cubicBezTo>
                  <a:cubicBezTo>
                    <a:pt x="39305" y="4853"/>
                    <a:pt x="35860" y="939"/>
                    <a:pt x="31523" y="939"/>
                  </a:cubicBezTo>
                  <a:cubicBezTo>
                    <a:pt x="30941" y="939"/>
                    <a:pt x="30342" y="1010"/>
                    <a:pt x="29742" y="1159"/>
                  </a:cubicBezTo>
                  <a:cubicBezTo>
                    <a:pt x="29488" y="324"/>
                    <a:pt x="29099" y="0"/>
                    <a:pt x="2862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68;p32">
              <a:extLst>
                <a:ext uri="{FF2B5EF4-FFF2-40B4-BE49-F238E27FC236}">
                  <a16:creationId xmlns:a16="http://schemas.microsoft.com/office/drawing/2014/main" id="{A6299D78-9C67-4DB9-A6EF-7025E66F137E}"/>
                </a:ext>
              </a:extLst>
            </p:cNvPr>
            <p:cNvSpPr/>
            <p:nvPr/>
          </p:nvSpPr>
          <p:spPr>
            <a:xfrm>
              <a:off x="6572580" y="1342106"/>
              <a:ext cx="551755" cy="384991"/>
            </a:xfrm>
            <a:custGeom>
              <a:avLst/>
              <a:gdLst/>
              <a:ahLst/>
              <a:cxnLst/>
              <a:rect l="l" t="t" r="r" b="b"/>
              <a:pathLst>
                <a:path w="52749" h="36806" extrusionOk="0">
                  <a:moveTo>
                    <a:pt x="24280" y="13159"/>
                  </a:moveTo>
                  <a:cubicBezTo>
                    <a:pt x="24292" y="13326"/>
                    <a:pt x="24304" y="13481"/>
                    <a:pt x="24304" y="13636"/>
                  </a:cubicBezTo>
                  <a:cubicBezTo>
                    <a:pt x="24328" y="13969"/>
                    <a:pt x="24352" y="14302"/>
                    <a:pt x="24340" y="14648"/>
                  </a:cubicBezTo>
                  <a:cubicBezTo>
                    <a:pt x="24304" y="15398"/>
                    <a:pt x="24066" y="15660"/>
                    <a:pt x="23399" y="15672"/>
                  </a:cubicBezTo>
                  <a:cubicBezTo>
                    <a:pt x="23280" y="15374"/>
                    <a:pt x="23173" y="15064"/>
                    <a:pt x="23125" y="14731"/>
                  </a:cubicBezTo>
                  <a:cubicBezTo>
                    <a:pt x="23078" y="14314"/>
                    <a:pt x="23125" y="13886"/>
                    <a:pt x="23209" y="13457"/>
                  </a:cubicBezTo>
                  <a:cubicBezTo>
                    <a:pt x="23566" y="13350"/>
                    <a:pt x="23923" y="13243"/>
                    <a:pt x="24280" y="13159"/>
                  </a:cubicBezTo>
                  <a:close/>
                  <a:moveTo>
                    <a:pt x="31329" y="13898"/>
                  </a:moveTo>
                  <a:lnTo>
                    <a:pt x="31329" y="13898"/>
                  </a:lnTo>
                  <a:cubicBezTo>
                    <a:pt x="31638" y="14064"/>
                    <a:pt x="31936" y="14255"/>
                    <a:pt x="32246" y="14469"/>
                  </a:cubicBezTo>
                  <a:cubicBezTo>
                    <a:pt x="32281" y="15088"/>
                    <a:pt x="32198" y="15731"/>
                    <a:pt x="31936" y="16243"/>
                  </a:cubicBezTo>
                  <a:cubicBezTo>
                    <a:pt x="31805" y="16517"/>
                    <a:pt x="31579" y="16755"/>
                    <a:pt x="31353" y="17017"/>
                  </a:cubicBezTo>
                  <a:cubicBezTo>
                    <a:pt x="31257" y="17124"/>
                    <a:pt x="31162" y="17231"/>
                    <a:pt x="31067" y="17339"/>
                  </a:cubicBezTo>
                  <a:cubicBezTo>
                    <a:pt x="31031" y="17315"/>
                    <a:pt x="30995" y="17279"/>
                    <a:pt x="30984" y="17243"/>
                  </a:cubicBezTo>
                  <a:cubicBezTo>
                    <a:pt x="30924" y="17124"/>
                    <a:pt x="31007" y="16922"/>
                    <a:pt x="31103" y="16719"/>
                  </a:cubicBezTo>
                  <a:cubicBezTo>
                    <a:pt x="31162" y="16577"/>
                    <a:pt x="31222" y="16434"/>
                    <a:pt x="31257" y="16279"/>
                  </a:cubicBezTo>
                  <a:cubicBezTo>
                    <a:pt x="31448" y="15422"/>
                    <a:pt x="31448" y="14648"/>
                    <a:pt x="31329" y="13898"/>
                  </a:cubicBezTo>
                  <a:close/>
                  <a:moveTo>
                    <a:pt x="22733" y="13612"/>
                  </a:moveTo>
                  <a:lnTo>
                    <a:pt x="22733" y="13612"/>
                  </a:lnTo>
                  <a:cubicBezTo>
                    <a:pt x="22673" y="13993"/>
                    <a:pt x="22637" y="14386"/>
                    <a:pt x="22685" y="14779"/>
                  </a:cubicBezTo>
                  <a:cubicBezTo>
                    <a:pt x="22733" y="15172"/>
                    <a:pt x="22864" y="15517"/>
                    <a:pt x="22994" y="15850"/>
                  </a:cubicBezTo>
                  <a:cubicBezTo>
                    <a:pt x="23090" y="16076"/>
                    <a:pt x="23173" y="16303"/>
                    <a:pt x="23221" y="16517"/>
                  </a:cubicBezTo>
                  <a:cubicBezTo>
                    <a:pt x="23352" y="17041"/>
                    <a:pt x="23304" y="17410"/>
                    <a:pt x="23102" y="17636"/>
                  </a:cubicBezTo>
                  <a:cubicBezTo>
                    <a:pt x="22899" y="17874"/>
                    <a:pt x="22506" y="17993"/>
                    <a:pt x="21899" y="18029"/>
                  </a:cubicBezTo>
                  <a:cubicBezTo>
                    <a:pt x="21768" y="17791"/>
                    <a:pt x="21649" y="17529"/>
                    <a:pt x="21554" y="17208"/>
                  </a:cubicBezTo>
                  <a:cubicBezTo>
                    <a:pt x="21280" y="16267"/>
                    <a:pt x="21185" y="15231"/>
                    <a:pt x="21137" y="14183"/>
                  </a:cubicBezTo>
                  <a:cubicBezTo>
                    <a:pt x="21673" y="13981"/>
                    <a:pt x="22209" y="13790"/>
                    <a:pt x="22733" y="13612"/>
                  </a:cubicBezTo>
                  <a:close/>
                  <a:moveTo>
                    <a:pt x="26304" y="12802"/>
                  </a:moveTo>
                  <a:lnTo>
                    <a:pt x="26304" y="12802"/>
                  </a:lnTo>
                  <a:cubicBezTo>
                    <a:pt x="26042" y="13993"/>
                    <a:pt x="26078" y="15410"/>
                    <a:pt x="26150" y="16374"/>
                  </a:cubicBezTo>
                  <a:cubicBezTo>
                    <a:pt x="26173" y="16696"/>
                    <a:pt x="26245" y="17017"/>
                    <a:pt x="26316" y="17327"/>
                  </a:cubicBezTo>
                  <a:cubicBezTo>
                    <a:pt x="26459" y="17910"/>
                    <a:pt x="26578" y="18470"/>
                    <a:pt x="26400" y="18994"/>
                  </a:cubicBezTo>
                  <a:cubicBezTo>
                    <a:pt x="26245" y="19470"/>
                    <a:pt x="25435" y="20160"/>
                    <a:pt x="24685" y="20315"/>
                  </a:cubicBezTo>
                  <a:cubicBezTo>
                    <a:pt x="24580" y="20340"/>
                    <a:pt x="24481" y="20352"/>
                    <a:pt x="24390" y="20352"/>
                  </a:cubicBezTo>
                  <a:cubicBezTo>
                    <a:pt x="24172" y="20352"/>
                    <a:pt x="23994" y="20283"/>
                    <a:pt x="23852" y="20148"/>
                  </a:cubicBezTo>
                  <a:cubicBezTo>
                    <a:pt x="23812" y="20109"/>
                    <a:pt x="23756" y="20086"/>
                    <a:pt x="23698" y="20086"/>
                  </a:cubicBezTo>
                  <a:cubicBezTo>
                    <a:pt x="23686" y="20086"/>
                    <a:pt x="23673" y="20087"/>
                    <a:pt x="23661" y="20089"/>
                  </a:cubicBezTo>
                  <a:cubicBezTo>
                    <a:pt x="23649" y="20065"/>
                    <a:pt x="23637" y="20053"/>
                    <a:pt x="23626" y="20041"/>
                  </a:cubicBezTo>
                  <a:cubicBezTo>
                    <a:pt x="23340" y="19648"/>
                    <a:pt x="23054" y="19363"/>
                    <a:pt x="22768" y="19077"/>
                  </a:cubicBezTo>
                  <a:cubicBezTo>
                    <a:pt x="22554" y="18863"/>
                    <a:pt x="22352" y="18660"/>
                    <a:pt x="22161" y="18422"/>
                  </a:cubicBezTo>
                  <a:cubicBezTo>
                    <a:pt x="22768" y="18362"/>
                    <a:pt x="23185" y="18196"/>
                    <a:pt x="23447" y="17898"/>
                  </a:cubicBezTo>
                  <a:cubicBezTo>
                    <a:pt x="23745" y="17565"/>
                    <a:pt x="23816" y="17077"/>
                    <a:pt x="23661" y="16434"/>
                  </a:cubicBezTo>
                  <a:cubicBezTo>
                    <a:pt x="23626" y="16303"/>
                    <a:pt x="23590" y="16184"/>
                    <a:pt x="23554" y="16065"/>
                  </a:cubicBezTo>
                  <a:cubicBezTo>
                    <a:pt x="24578" y="15981"/>
                    <a:pt x="24757" y="15291"/>
                    <a:pt x="24780" y="14660"/>
                  </a:cubicBezTo>
                  <a:cubicBezTo>
                    <a:pt x="24804" y="14302"/>
                    <a:pt x="24780" y="13957"/>
                    <a:pt x="24757" y="13612"/>
                  </a:cubicBezTo>
                  <a:cubicBezTo>
                    <a:pt x="24745" y="13421"/>
                    <a:pt x="24733" y="13243"/>
                    <a:pt x="24733" y="13052"/>
                  </a:cubicBezTo>
                  <a:cubicBezTo>
                    <a:pt x="25257" y="12933"/>
                    <a:pt x="25781" y="12850"/>
                    <a:pt x="26304" y="12802"/>
                  </a:cubicBezTo>
                  <a:close/>
                  <a:moveTo>
                    <a:pt x="32698" y="14803"/>
                  </a:moveTo>
                  <a:cubicBezTo>
                    <a:pt x="32865" y="14922"/>
                    <a:pt x="33020" y="15053"/>
                    <a:pt x="33186" y="15184"/>
                  </a:cubicBezTo>
                  <a:cubicBezTo>
                    <a:pt x="33770" y="15672"/>
                    <a:pt x="34353" y="16196"/>
                    <a:pt x="34925" y="16731"/>
                  </a:cubicBezTo>
                  <a:cubicBezTo>
                    <a:pt x="34567" y="18220"/>
                    <a:pt x="34008" y="19672"/>
                    <a:pt x="33603" y="20017"/>
                  </a:cubicBezTo>
                  <a:cubicBezTo>
                    <a:pt x="33401" y="20196"/>
                    <a:pt x="33198" y="20339"/>
                    <a:pt x="32984" y="20470"/>
                  </a:cubicBezTo>
                  <a:cubicBezTo>
                    <a:pt x="32281" y="20339"/>
                    <a:pt x="31591" y="19922"/>
                    <a:pt x="31222" y="19422"/>
                  </a:cubicBezTo>
                  <a:cubicBezTo>
                    <a:pt x="30972" y="19053"/>
                    <a:pt x="30900" y="18684"/>
                    <a:pt x="31007" y="18291"/>
                  </a:cubicBezTo>
                  <a:cubicBezTo>
                    <a:pt x="31067" y="18124"/>
                    <a:pt x="31150" y="17958"/>
                    <a:pt x="31257" y="17803"/>
                  </a:cubicBezTo>
                  <a:cubicBezTo>
                    <a:pt x="31317" y="17791"/>
                    <a:pt x="31376" y="17755"/>
                    <a:pt x="31400" y="17696"/>
                  </a:cubicBezTo>
                  <a:cubicBezTo>
                    <a:pt x="31412" y="17660"/>
                    <a:pt x="31412" y="17636"/>
                    <a:pt x="31412" y="17600"/>
                  </a:cubicBezTo>
                  <a:cubicBezTo>
                    <a:pt x="31507" y="17493"/>
                    <a:pt x="31603" y="17386"/>
                    <a:pt x="31698" y="17279"/>
                  </a:cubicBezTo>
                  <a:cubicBezTo>
                    <a:pt x="31936" y="17005"/>
                    <a:pt x="32186" y="16731"/>
                    <a:pt x="32353" y="16410"/>
                  </a:cubicBezTo>
                  <a:cubicBezTo>
                    <a:pt x="32579" y="15957"/>
                    <a:pt x="32686" y="15386"/>
                    <a:pt x="32698" y="14803"/>
                  </a:cubicBezTo>
                  <a:close/>
                  <a:moveTo>
                    <a:pt x="20697" y="14350"/>
                  </a:moveTo>
                  <a:cubicBezTo>
                    <a:pt x="20744" y="15362"/>
                    <a:pt x="20851" y="16386"/>
                    <a:pt x="21125" y="17315"/>
                  </a:cubicBezTo>
                  <a:cubicBezTo>
                    <a:pt x="21209" y="17612"/>
                    <a:pt x="21316" y="17862"/>
                    <a:pt x="21435" y="18077"/>
                  </a:cubicBezTo>
                  <a:cubicBezTo>
                    <a:pt x="21375" y="18112"/>
                    <a:pt x="21340" y="18172"/>
                    <a:pt x="21340" y="18232"/>
                  </a:cubicBezTo>
                  <a:cubicBezTo>
                    <a:pt x="21340" y="18351"/>
                    <a:pt x="21435" y="18446"/>
                    <a:pt x="21566" y="18446"/>
                  </a:cubicBezTo>
                  <a:lnTo>
                    <a:pt x="21649" y="18446"/>
                  </a:lnTo>
                  <a:cubicBezTo>
                    <a:pt x="21887" y="18791"/>
                    <a:pt x="22161" y="19077"/>
                    <a:pt x="22447" y="19363"/>
                  </a:cubicBezTo>
                  <a:cubicBezTo>
                    <a:pt x="22709" y="19625"/>
                    <a:pt x="22983" y="19898"/>
                    <a:pt x="23256" y="20267"/>
                  </a:cubicBezTo>
                  <a:cubicBezTo>
                    <a:pt x="23280" y="20291"/>
                    <a:pt x="23292" y="20315"/>
                    <a:pt x="23316" y="20351"/>
                  </a:cubicBezTo>
                  <a:cubicBezTo>
                    <a:pt x="23197" y="20553"/>
                    <a:pt x="23030" y="20744"/>
                    <a:pt x="22804" y="20744"/>
                  </a:cubicBezTo>
                  <a:cubicBezTo>
                    <a:pt x="22794" y="20744"/>
                    <a:pt x="22784" y="20745"/>
                    <a:pt x="22774" y="20745"/>
                  </a:cubicBezTo>
                  <a:cubicBezTo>
                    <a:pt x="22631" y="20745"/>
                    <a:pt x="22499" y="20667"/>
                    <a:pt x="22387" y="20589"/>
                  </a:cubicBezTo>
                  <a:cubicBezTo>
                    <a:pt x="21185" y="19886"/>
                    <a:pt x="20637" y="18624"/>
                    <a:pt x="20125" y="17279"/>
                  </a:cubicBezTo>
                  <a:cubicBezTo>
                    <a:pt x="19827" y="16469"/>
                    <a:pt x="19411" y="15707"/>
                    <a:pt x="18923" y="15017"/>
                  </a:cubicBezTo>
                  <a:cubicBezTo>
                    <a:pt x="18982" y="15005"/>
                    <a:pt x="19030" y="14981"/>
                    <a:pt x="19077" y="14969"/>
                  </a:cubicBezTo>
                  <a:cubicBezTo>
                    <a:pt x="19637" y="14755"/>
                    <a:pt x="20173" y="14552"/>
                    <a:pt x="20697" y="14350"/>
                  </a:cubicBezTo>
                  <a:close/>
                  <a:moveTo>
                    <a:pt x="35306" y="17089"/>
                  </a:moveTo>
                  <a:cubicBezTo>
                    <a:pt x="35520" y="17291"/>
                    <a:pt x="35722" y="17481"/>
                    <a:pt x="35937" y="17672"/>
                  </a:cubicBezTo>
                  <a:cubicBezTo>
                    <a:pt x="35627" y="18136"/>
                    <a:pt x="35341" y="18696"/>
                    <a:pt x="35056" y="19279"/>
                  </a:cubicBezTo>
                  <a:cubicBezTo>
                    <a:pt x="34436" y="20494"/>
                    <a:pt x="33805" y="21768"/>
                    <a:pt x="32924" y="21911"/>
                  </a:cubicBezTo>
                  <a:cubicBezTo>
                    <a:pt x="32862" y="21922"/>
                    <a:pt x="32799" y="21927"/>
                    <a:pt x="32735" y="21927"/>
                  </a:cubicBezTo>
                  <a:cubicBezTo>
                    <a:pt x="32395" y="21927"/>
                    <a:pt x="32026" y="21767"/>
                    <a:pt x="31615" y="21446"/>
                  </a:cubicBezTo>
                  <a:cubicBezTo>
                    <a:pt x="32115" y="21339"/>
                    <a:pt x="32603" y="21172"/>
                    <a:pt x="33079" y="20899"/>
                  </a:cubicBezTo>
                  <a:lnTo>
                    <a:pt x="33091" y="20899"/>
                  </a:lnTo>
                  <a:cubicBezTo>
                    <a:pt x="33186" y="20899"/>
                    <a:pt x="33270" y="20851"/>
                    <a:pt x="33305" y="20768"/>
                  </a:cubicBezTo>
                  <a:cubicBezTo>
                    <a:pt x="33508" y="20637"/>
                    <a:pt x="33710" y="20494"/>
                    <a:pt x="33913" y="20315"/>
                  </a:cubicBezTo>
                  <a:cubicBezTo>
                    <a:pt x="34365" y="19922"/>
                    <a:pt x="34936" y="18553"/>
                    <a:pt x="35306" y="17089"/>
                  </a:cubicBezTo>
                  <a:close/>
                  <a:moveTo>
                    <a:pt x="27098" y="12773"/>
                  </a:moveTo>
                  <a:cubicBezTo>
                    <a:pt x="28332" y="12773"/>
                    <a:pt x="29561" y="13023"/>
                    <a:pt x="30841" y="13636"/>
                  </a:cubicBezTo>
                  <a:cubicBezTo>
                    <a:pt x="31007" y="14457"/>
                    <a:pt x="31031" y="15267"/>
                    <a:pt x="30817" y="16196"/>
                  </a:cubicBezTo>
                  <a:cubicBezTo>
                    <a:pt x="30793" y="16315"/>
                    <a:pt x="30734" y="16446"/>
                    <a:pt x="30686" y="16565"/>
                  </a:cubicBezTo>
                  <a:cubicBezTo>
                    <a:pt x="30567" y="16850"/>
                    <a:pt x="30436" y="17136"/>
                    <a:pt x="30567" y="17410"/>
                  </a:cubicBezTo>
                  <a:cubicBezTo>
                    <a:pt x="30626" y="17517"/>
                    <a:pt x="30710" y="17600"/>
                    <a:pt x="30829" y="17684"/>
                  </a:cubicBezTo>
                  <a:cubicBezTo>
                    <a:pt x="30722" y="17839"/>
                    <a:pt x="30638" y="18005"/>
                    <a:pt x="30579" y="18184"/>
                  </a:cubicBezTo>
                  <a:cubicBezTo>
                    <a:pt x="30436" y="18684"/>
                    <a:pt x="30531" y="19184"/>
                    <a:pt x="30853" y="19648"/>
                  </a:cubicBezTo>
                  <a:cubicBezTo>
                    <a:pt x="31198" y="20137"/>
                    <a:pt x="31781" y="20541"/>
                    <a:pt x="32436" y="20756"/>
                  </a:cubicBezTo>
                  <a:cubicBezTo>
                    <a:pt x="31472" y="21172"/>
                    <a:pt x="30412" y="21220"/>
                    <a:pt x="29245" y="21268"/>
                  </a:cubicBezTo>
                  <a:cubicBezTo>
                    <a:pt x="29043" y="21280"/>
                    <a:pt x="28840" y="21291"/>
                    <a:pt x="28638" y="21303"/>
                  </a:cubicBezTo>
                  <a:cubicBezTo>
                    <a:pt x="26233" y="21422"/>
                    <a:pt x="25304" y="21863"/>
                    <a:pt x="24852" y="22839"/>
                  </a:cubicBezTo>
                  <a:cubicBezTo>
                    <a:pt x="24840" y="22768"/>
                    <a:pt x="24780" y="22708"/>
                    <a:pt x="24709" y="22673"/>
                  </a:cubicBezTo>
                  <a:cubicBezTo>
                    <a:pt x="24673" y="22053"/>
                    <a:pt x="24518" y="21458"/>
                    <a:pt x="24078" y="20720"/>
                  </a:cubicBezTo>
                  <a:lnTo>
                    <a:pt x="24078" y="20720"/>
                  </a:lnTo>
                  <a:cubicBezTo>
                    <a:pt x="24185" y="20744"/>
                    <a:pt x="24280" y="20768"/>
                    <a:pt x="24399" y="20768"/>
                  </a:cubicBezTo>
                  <a:cubicBezTo>
                    <a:pt x="24518" y="20768"/>
                    <a:pt x="24649" y="20744"/>
                    <a:pt x="24780" y="20720"/>
                  </a:cubicBezTo>
                  <a:cubicBezTo>
                    <a:pt x="25626" y="20541"/>
                    <a:pt x="26602" y="19779"/>
                    <a:pt x="26828" y="19124"/>
                  </a:cubicBezTo>
                  <a:cubicBezTo>
                    <a:pt x="27043" y="18493"/>
                    <a:pt x="26900" y="17851"/>
                    <a:pt x="26757" y="17243"/>
                  </a:cubicBezTo>
                  <a:cubicBezTo>
                    <a:pt x="26685" y="16934"/>
                    <a:pt x="26626" y="16636"/>
                    <a:pt x="26602" y="16338"/>
                  </a:cubicBezTo>
                  <a:cubicBezTo>
                    <a:pt x="26554" y="15707"/>
                    <a:pt x="26471" y="14064"/>
                    <a:pt x="26769" y="12778"/>
                  </a:cubicBezTo>
                  <a:cubicBezTo>
                    <a:pt x="26879" y="12775"/>
                    <a:pt x="26988" y="12773"/>
                    <a:pt x="27098" y="12773"/>
                  </a:cubicBezTo>
                  <a:close/>
                  <a:moveTo>
                    <a:pt x="14342" y="0"/>
                  </a:moveTo>
                  <a:cubicBezTo>
                    <a:pt x="13705" y="0"/>
                    <a:pt x="13181" y="400"/>
                    <a:pt x="12838" y="1432"/>
                  </a:cubicBezTo>
                  <a:cubicBezTo>
                    <a:pt x="12028" y="1246"/>
                    <a:pt x="11219" y="1158"/>
                    <a:pt x="10433" y="1158"/>
                  </a:cubicBezTo>
                  <a:cubicBezTo>
                    <a:pt x="4616" y="1158"/>
                    <a:pt x="1" y="5956"/>
                    <a:pt x="4385" y="11326"/>
                  </a:cubicBezTo>
                  <a:cubicBezTo>
                    <a:pt x="6791" y="14284"/>
                    <a:pt x="10385" y="15874"/>
                    <a:pt x="14161" y="15874"/>
                  </a:cubicBezTo>
                  <a:cubicBezTo>
                    <a:pt x="15597" y="15874"/>
                    <a:pt x="17060" y="15644"/>
                    <a:pt x="18494" y="15172"/>
                  </a:cubicBezTo>
                  <a:cubicBezTo>
                    <a:pt x="18994" y="15850"/>
                    <a:pt x="19399" y="16600"/>
                    <a:pt x="19708" y="17410"/>
                  </a:cubicBezTo>
                  <a:cubicBezTo>
                    <a:pt x="20244" y="18827"/>
                    <a:pt x="20828" y="20160"/>
                    <a:pt x="22137" y="20934"/>
                  </a:cubicBezTo>
                  <a:cubicBezTo>
                    <a:pt x="22316" y="21041"/>
                    <a:pt x="22542" y="21160"/>
                    <a:pt x="22792" y="21160"/>
                  </a:cubicBezTo>
                  <a:cubicBezTo>
                    <a:pt x="23137" y="21149"/>
                    <a:pt x="23399" y="20970"/>
                    <a:pt x="23578" y="20732"/>
                  </a:cubicBezTo>
                  <a:cubicBezTo>
                    <a:pt x="24209" y="21720"/>
                    <a:pt x="24280" y="22661"/>
                    <a:pt x="24268" y="23768"/>
                  </a:cubicBezTo>
                  <a:cubicBezTo>
                    <a:pt x="24257" y="25173"/>
                    <a:pt x="24280" y="26566"/>
                    <a:pt x="24280" y="27971"/>
                  </a:cubicBezTo>
                  <a:lnTo>
                    <a:pt x="24328" y="36353"/>
                  </a:lnTo>
                  <a:cubicBezTo>
                    <a:pt x="24328" y="36543"/>
                    <a:pt x="24399" y="36805"/>
                    <a:pt x="24614" y="36805"/>
                  </a:cubicBezTo>
                  <a:cubicBezTo>
                    <a:pt x="24816" y="36793"/>
                    <a:pt x="24864" y="36543"/>
                    <a:pt x="24864" y="36365"/>
                  </a:cubicBezTo>
                  <a:cubicBezTo>
                    <a:pt x="24864" y="33924"/>
                    <a:pt x="24864" y="31483"/>
                    <a:pt x="24864" y="29042"/>
                  </a:cubicBezTo>
                  <a:cubicBezTo>
                    <a:pt x="24864" y="27649"/>
                    <a:pt x="24673" y="26125"/>
                    <a:pt x="24864" y="24756"/>
                  </a:cubicBezTo>
                  <a:cubicBezTo>
                    <a:pt x="25185" y="22446"/>
                    <a:pt x="25423" y="21875"/>
                    <a:pt x="28662" y="21708"/>
                  </a:cubicBezTo>
                  <a:cubicBezTo>
                    <a:pt x="28864" y="21696"/>
                    <a:pt x="29067" y="21684"/>
                    <a:pt x="29269" y="21684"/>
                  </a:cubicBezTo>
                  <a:cubicBezTo>
                    <a:pt x="29876" y="21649"/>
                    <a:pt x="30484" y="21625"/>
                    <a:pt x="31067" y="21541"/>
                  </a:cubicBezTo>
                  <a:cubicBezTo>
                    <a:pt x="31662" y="22077"/>
                    <a:pt x="32222" y="22339"/>
                    <a:pt x="32746" y="22339"/>
                  </a:cubicBezTo>
                  <a:cubicBezTo>
                    <a:pt x="32829" y="22339"/>
                    <a:pt x="32924" y="22327"/>
                    <a:pt x="33008" y="22315"/>
                  </a:cubicBezTo>
                  <a:cubicBezTo>
                    <a:pt x="34115" y="22125"/>
                    <a:pt x="34794" y="20768"/>
                    <a:pt x="35460" y="19446"/>
                  </a:cubicBezTo>
                  <a:cubicBezTo>
                    <a:pt x="35710" y="18934"/>
                    <a:pt x="35984" y="18410"/>
                    <a:pt x="36258" y="17981"/>
                  </a:cubicBezTo>
                  <a:cubicBezTo>
                    <a:pt x="38599" y="20177"/>
                    <a:pt x="40939" y="22202"/>
                    <a:pt x="43699" y="22202"/>
                  </a:cubicBezTo>
                  <a:cubicBezTo>
                    <a:pt x="45249" y="22202"/>
                    <a:pt x="46931" y="21564"/>
                    <a:pt x="48819" y="19958"/>
                  </a:cubicBezTo>
                  <a:cubicBezTo>
                    <a:pt x="52748" y="16612"/>
                    <a:pt x="52522" y="8695"/>
                    <a:pt x="46319" y="7468"/>
                  </a:cubicBezTo>
                  <a:cubicBezTo>
                    <a:pt x="46093" y="7424"/>
                    <a:pt x="45850" y="7404"/>
                    <a:pt x="45594" y="7404"/>
                  </a:cubicBezTo>
                  <a:cubicBezTo>
                    <a:pt x="42711" y="7404"/>
                    <a:pt x="38078" y="9962"/>
                    <a:pt x="35070" y="9962"/>
                  </a:cubicBezTo>
                  <a:cubicBezTo>
                    <a:pt x="34151" y="9962"/>
                    <a:pt x="33384" y="9723"/>
                    <a:pt x="32865" y="9099"/>
                  </a:cubicBezTo>
                  <a:cubicBezTo>
                    <a:pt x="31198" y="7075"/>
                    <a:pt x="33496" y="4289"/>
                    <a:pt x="30614" y="2349"/>
                  </a:cubicBezTo>
                  <a:cubicBezTo>
                    <a:pt x="29643" y="1699"/>
                    <a:pt x="28854" y="1445"/>
                    <a:pt x="28175" y="1445"/>
                  </a:cubicBezTo>
                  <a:cubicBezTo>
                    <a:pt x="25914" y="1445"/>
                    <a:pt x="24874" y="4263"/>
                    <a:pt x="22411" y="4730"/>
                  </a:cubicBezTo>
                  <a:cubicBezTo>
                    <a:pt x="22334" y="4745"/>
                    <a:pt x="22254" y="4752"/>
                    <a:pt x="22172" y="4752"/>
                  </a:cubicBezTo>
                  <a:cubicBezTo>
                    <a:pt x="20076" y="4752"/>
                    <a:pt x="16538" y="0"/>
                    <a:pt x="14342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69;p32">
              <a:extLst>
                <a:ext uri="{FF2B5EF4-FFF2-40B4-BE49-F238E27FC236}">
                  <a16:creationId xmlns:a16="http://schemas.microsoft.com/office/drawing/2014/main" id="{65524E03-3634-4FE2-A955-4E4096D31532}"/>
                </a:ext>
              </a:extLst>
            </p:cNvPr>
            <p:cNvSpPr/>
            <p:nvPr/>
          </p:nvSpPr>
          <p:spPr>
            <a:xfrm>
              <a:off x="7967327" y="787695"/>
              <a:ext cx="108857" cy="574432"/>
            </a:xfrm>
            <a:custGeom>
              <a:avLst/>
              <a:gdLst/>
              <a:ahLst/>
              <a:cxnLst/>
              <a:rect l="l" t="t" r="r" b="b"/>
              <a:pathLst>
                <a:path w="10407" h="54917" extrusionOk="0">
                  <a:moveTo>
                    <a:pt x="1479" y="0"/>
                  </a:moveTo>
                  <a:cubicBezTo>
                    <a:pt x="918" y="0"/>
                    <a:pt x="358" y="396"/>
                    <a:pt x="358" y="1107"/>
                  </a:cubicBezTo>
                  <a:lnTo>
                    <a:pt x="1" y="54709"/>
                  </a:lnTo>
                  <a:cubicBezTo>
                    <a:pt x="254" y="54850"/>
                    <a:pt x="527" y="54916"/>
                    <a:pt x="795" y="54916"/>
                  </a:cubicBezTo>
                  <a:cubicBezTo>
                    <a:pt x="1496" y="54916"/>
                    <a:pt x="2167" y="54465"/>
                    <a:pt x="2382" y="53732"/>
                  </a:cubicBezTo>
                  <a:lnTo>
                    <a:pt x="10121" y="27860"/>
                  </a:lnTo>
                  <a:cubicBezTo>
                    <a:pt x="10407" y="26920"/>
                    <a:pt x="10407" y="25919"/>
                    <a:pt x="10109" y="24991"/>
                  </a:cubicBezTo>
                  <a:lnTo>
                    <a:pt x="2537" y="785"/>
                  </a:lnTo>
                  <a:cubicBezTo>
                    <a:pt x="2368" y="249"/>
                    <a:pt x="1923" y="0"/>
                    <a:pt x="1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70;p32">
              <a:extLst>
                <a:ext uri="{FF2B5EF4-FFF2-40B4-BE49-F238E27FC236}">
                  <a16:creationId xmlns:a16="http://schemas.microsoft.com/office/drawing/2014/main" id="{0293AA73-661C-41F6-93D6-ED2F26E9F514}"/>
                </a:ext>
              </a:extLst>
            </p:cNvPr>
            <p:cNvSpPr/>
            <p:nvPr/>
          </p:nvSpPr>
          <p:spPr>
            <a:xfrm>
              <a:off x="7531615" y="1390463"/>
              <a:ext cx="451422" cy="234440"/>
            </a:xfrm>
            <a:custGeom>
              <a:avLst/>
              <a:gdLst/>
              <a:ahLst/>
              <a:cxnLst/>
              <a:rect l="l" t="t" r="r" b="b"/>
              <a:pathLst>
                <a:path w="43157" h="22413" extrusionOk="0">
                  <a:moveTo>
                    <a:pt x="41887" y="1"/>
                  </a:moveTo>
                  <a:cubicBezTo>
                    <a:pt x="41738" y="1"/>
                    <a:pt x="41579" y="37"/>
                    <a:pt x="41417" y="119"/>
                  </a:cubicBezTo>
                  <a:lnTo>
                    <a:pt x="43" y="21026"/>
                  </a:lnTo>
                  <a:cubicBezTo>
                    <a:pt x="1" y="21799"/>
                    <a:pt x="628" y="22413"/>
                    <a:pt x="1395" y="22413"/>
                  </a:cubicBezTo>
                  <a:cubicBezTo>
                    <a:pt x="1491" y="22413"/>
                    <a:pt x="1588" y="22403"/>
                    <a:pt x="1686" y="22383"/>
                  </a:cubicBezTo>
                  <a:lnTo>
                    <a:pt x="24499" y="17823"/>
                  </a:lnTo>
                  <a:cubicBezTo>
                    <a:pt x="25332" y="17657"/>
                    <a:pt x="26094" y="17264"/>
                    <a:pt x="26701" y="16680"/>
                  </a:cubicBezTo>
                  <a:lnTo>
                    <a:pt x="42489" y="1583"/>
                  </a:lnTo>
                  <a:cubicBezTo>
                    <a:pt x="43156" y="946"/>
                    <a:pt x="42649" y="1"/>
                    <a:pt x="418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71;p32">
              <a:extLst>
                <a:ext uri="{FF2B5EF4-FFF2-40B4-BE49-F238E27FC236}">
                  <a16:creationId xmlns:a16="http://schemas.microsoft.com/office/drawing/2014/main" id="{45ECA8B3-6006-4A50-BF45-FD5EE5244C4F}"/>
                </a:ext>
              </a:extLst>
            </p:cNvPr>
            <p:cNvSpPr/>
            <p:nvPr/>
          </p:nvSpPr>
          <p:spPr>
            <a:xfrm>
              <a:off x="7967327" y="873372"/>
              <a:ext cx="108857" cy="488754"/>
            </a:xfrm>
            <a:custGeom>
              <a:avLst/>
              <a:gdLst/>
              <a:ahLst/>
              <a:cxnLst/>
              <a:rect l="l" t="t" r="r" b="b"/>
              <a:pathLst>
                <a:path w="10407" h="46726" extrusionOk="0">
                  <a:moveTo>
                    <a:pt x="4858" y="0"/>
                  </a:moveTo>
                  <a:cubicBezTo>
                    <a:pt x="3418" y="3096"/>
                    <a:pt x="4251" y="7060"/>
                    <a:pt x="5001" y="10251"/>
                  </a:cubicBezTo>
                  <a:cubicBezTo>
                    <a:pt x="5811" y="13728"/>
                    <a:pt x="7109" y="17216"/>
                    <a:pt x="7347" y="20788"/>
                  </a:cubicBezTo>
                  <a:cubicBezTo>
                    <a:pt x="7740" y="26968"/>
                    <a:pt x="4525" y="31921"/>
                    <a:pt x="72" y="35588"/>
                  </a:cubicBezTo>
                  <a:lnTo>
                    <a:pt x="1" y="46518"/>
                  </a:lnTo>
                  <a:cubicBezTo>
                    <a:pt x="254" y="46659"/>
                    <a:pt x="527" y="46725"/>
                    <a:pt x="795" y="46725"/>
                  </a:cubicBezTo>
                  <a:cubicBezTo>
                    <a:pt x="1496" y="46725"/>
                    <a:pt x="2167" y="46274"/>
                    <a:pt x="2382" y="45541"/>
                  </a:cubicBezTo>
                  <a:lnTo>
                    <a:pt x="10133" y="19669"/>
                  </a:lnTo>
                  <a:cubicBezTo>
                    <a:pt x="10407" y="18729"/>
                    <a:pt x="10407" y="17728"/>
                    <a:pt x="10109" y="16800"/>
                  </a:cubicBezTo>
                  <a:lnTo>
                    <a:pt x="4858" y="0"/>
                  </a:ln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72;p32">
              <a:extLst>
                <a:ext uri="{FF2B5EF4-FFF2-40B4-BE49-F238E27FC236}">
                  <a16:creationId xmlns:a16="http://schemas.microsoft.com/office/drawing/2014/main" id="{9E0C638F-8410-4776-AE4D-DCDEA3E5B585}"/>
                </a:ext>
              </a:extLst>
            </p:cNvPr>
            <p:cNvSpPr/>
            <p:nvPr/>
          </p:nvSpPr>
          <p:spPr>
            <a:xfrm>
              <a:off x="7531636" y="1437282"/>
              <a:ext cx="412783" cy="187621"/>
            </a:xfrm>
            <a:custGeom>
              <a:avLst/>
              <a:gdLst/>
              <a:ahLst/>
              <a:cxnLst/>
              <a:rect l="l" t="t" r="r" b="b"/>
              <a:pathLst>
                <a:path w="39463" h="17937" extrusionOk="0">
                  <a:moveTo>
                    <a:pt x="39463" y="0"/>
                  </a:moveTo>
                  <a:cubicBezTo>
                    <a:pt x="36224" y="2394"/>
                    <a:pt x="30271" y="3739"/>
                    <a:pt x="28200" y="4977"/>
                  </a:cubicBezTo>
                  <a:cubicBezTo>
                    <a:pt x="26842" y="5787"/>
                    <a:pt x="26092" y="7085"/>
                    <a:pt x="24925" y="8085"/>
                  </a:cubicBezTo>
                  <a:cubicBezTo>
                    <a:pt x="23973" y="8906"/>
                    <a:pt x="22770" y="9430"/>
                    <a:pt x="21627" y="9906"/>
                  </a:cubicBezTo>
                  <a:cubicBezTo>
                    <a:pt x="18806" y="11097"/>
                    <a:pt x="15924" y="12347"/>
                    <a:pt x="12829" y="12454"/>
                  </a:cubicBezTo>
                  <a:cubicBezTo>
                    <a:pt x="12667" y="12460"/>
                    <a:pt x="12506" y="12463"/>
                    <a:pt x="12345" y="12463"/>
                  </a:cubicBezTo>
                  <a:cubicBezTo>
                    <a:pt x="11172" y="12463"/>
                    <a:pt x="10032" y="12313"/>
                    <a:pt x="8911" y="12061"/>
                  </a:cubicBezTo>
                  <a:lnTo>
                    <a:pt x="53" y="16550"/>
                  </a:lnTo>
                  <a:cubicBezTo>
                    <a:pt x="0" y="17323"/>
                    <a:pt x="626" y="17937"/>
                    <a:pt x="1393" y="17937"/>
                  </a:cubicBezTo>
                  <a:cubicBezTo>
                    <a:pt x="1489" y="17937"/>
                    <a:pt x="1586" y="17927"/>
                    <a:pt x="1684" y="17907"/>
                  </a:cubicBezTo>
                  <a:lnTo>
                    <a:pt x="24497" y="13347"/>
                  </a:lnTo>
                  <a:cubicBezTo>
                    <a:pt x="25330" y="13181"/>
                    <a:pt x="26092" y="12788"/>
                    <a:pt x="26699" y="12204"/>
                  </a:cubicBezTo>
                  <a:lnTo>
                    <a:pt x="39463" y="0"/>
                  </a:ln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73;p32">
              <a:extLst>
                <a:ext uri="{FF2B5EF4-FFF2-40B4-BE49-F238E27FC236}">
                  <a16:creationId xmlns:a16="http://schemas.microsoft.com/office/drawing/2014/main" id="{5DFCFD3C-189D-4D53-AC5F-3C59C9B279B7}"/>
                </a:ext>
              </a:extLst>
            </p:cNvPr>
            <p:cNvSpPr/>
            <p:nvPr/>
          </p:nvSpPr>
          <p:spPr>
            <a:xfrm>
              <a:off x="8031959" y="1364051"/>
              <a:ext cx="24926" cy="1354246"/>
            </a:xfrm>
            <a:custGeom>
              <a:avLst/>
              <a:gdLst/>
              <a:ahLst/>
              <a:cxnLst/>
              <a:rect l="l" t="t" r="r" b="b"/>
              <a:pathLst>
                <a:path w="2383" h="129469" extrusionOk="0">
                  <a:moveTo>
                    <a:pt x="1192" y="1"/>
                  </a:moveTo>
                  <a:cubicBezTo>
                    <a:pt x="537" y="1"/>
                    <a:pt x="1" y="536"/>
                    <a:pt x="1" y="1203"/>
                  </a:cubicBezTo>
                  <a:lnTo>
                    <a:pt x="1" y="128278"/>
                  </a:lnTo>
                  <a:cubicBezTo>
                    <a:pt x="1" y="128933"/>
                    <a:pt x="537" y="129469"/>
                    <a:pt x="1192" y="129469"/>
                  </a:cubicBezTo>
                  <a:cubicBezTo>
                    <a:pt x="1846" y="129469"/>
                    <a:pt x="2382" y="128933"/>
                    <a:pt x="2382" y="128278"/>
                  </a:cubicBezTo>
                  <a:lnTo>
                    <a:pt x="2382" y="1203"/>
                  </a:lnTo>
                  <a:cubicBezTo>
                    <a:pt x="2382" y="536"/>
                    <a:pt x="1846" y="1"/>
                    <a:pt x="1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74;p32">
              <a:extLst>
                <a:ext uri="{FF2B5EF4-FFF2-40B4-BE49-F238E27FC236}">
                  <a16:creationId xmlns:a16="http://schemas.microsoft.com/office/drawing/2014/main" id="{F2C598B4-80F5-4562-9CBD-88BF0D99B79E}"/>
                </a:ext>
              </a:extLst>
            </p:cNvPr>
            <p:cNvSpPr/>
            <p:nvPr/>
          </p:nvSpPr>
          <p:spPr>
            <a:xfrm>
              <a:off x="7969450" y="1334910"/>
              <a:ext cx="195780" cy="108355"/>
            </a:xfrm>
            <a:custGeom>
              <a:avLst/>
              <a:gdLst/>
              <a:ahLst/>
              <a:cxnLst/>
              <a:rect l="l" t="t" r="r" b="b"/>
              <a:pathLst>
                <a:path w="18717" h="10359" extrusionOk="0">
                  <a:moveTo>
                    <a:pt x="5179" y="1"/>
                  </a:moveTo>
                  <a:cubicBezTo>
                    <a:pt x="2322" y="1"/>
                    <a:pt x="0" y="2334"/>
                    <a:pt x="0" y="5180"/>
                  </a:cubicBezTo>
                  <a:cubicBezTo>
                    <a:pt x="0" y="8025"/>
                    <a:pt x="2322" y="10359"/>
                    <a:pt x="5179" y="10359"/>
                  </a:cubicBezTo>
                  <a:lnTo>
                    <a:pt x="13537" y="10359"/>
                  </a:lnTo>
                  <a:cubicBezTo>
                    <a:pt x="16395" y="10359"/>
                    <a:pt x="18717" y="8025"/>
                    <a:pt x="18717" y="5180"/>
                  </a:cubicBezTo>
                  <a:cubicBezTo>
                    <a:pt x="18717" y="2334"/>
                    <a:pt x="16395" y="1"/>
                    <a:pt x="13537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75;p32">
              <a:extLst>
                <a:ext uri="{FF2B5EF4-FFF2-40B4-BE49-F238E27FC236}">
                  <a16:creationId xmlns:a16="http://schemas.microsoft.com/office/drawing/2014/main" id="{A038D26D-7395-4C6D-9D5A-9C4F143E9540}"/>
                </a:ext>
              </a:extLst>
            </p:cNvPr>
            <p:cNvSpPr/>
            <p:nvPr/>
          </p:nvSpPr>
          <p:spPr>
            <a:xfrm>
              <a:off x="7919378" y="1334910"/>
              <a:ext cx="120939" cy="112466"/>
            </a:xfrm>
            <a:custGeom>
              <a:avLst/>
              <a:gdLst/>
              <a:ahLst/>
              <a:cxnLst/>
              <a:rect l="l" t="t" r="r" b="b"/>
              <a:pathLst>
                <a:path w="11562" h="10752" extrusionOk="0">
                  <a:moveTo>
                    <a:pt x="5775" y="1"/>
                  </a:moveTo>
                  <a:cubicBezTo>
                    <a:pt x="2584" y="1"/>
                    <a:pt x="1" y="2406"/>
                    <a:pt x="1" y="5382"/>
                  </a:cubicBezTo>
                  <a:cubicBezTo>
                    <a:pt x="1" y="8347"/>
                    <a:pt x="2584" y="10752"/>
                    <a:pt x="5775" y="10752"/>
                  </a:cubicBezTo>
                  <a:cubicBezTo>
                    <a:pt x="8966" y="10752"/>
                    <a:pt x="11562" y="8347"/>
                    <a:pt x="11562" y="5382"/>
                  </a:cubicBezTo>
                  <a:cubicBezTo>
                    <a:pt x="11562" y="2406"/>
                    <a:pt x="8966" y="1"/>
                    <a:pt x="5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76;p32">
              <a:extLst>
                <a:ext uri="{FF2B5EF4-FFF2-40B4-BE49-F238E27FC236}">
                  <a16:creationId xmlns:a16="http://schemas.microsoft.com/office/drawing/2014/main" id="{B944BFA5-4997-42E5-8976-74C67398C940}"/>
                </a:ext>
              </a:extLst>
            </p:cNvPr>
            <p:cNvSpPr/>
            <p:nvPr/>
          </p:nvSpPr>
          <p:spPr>
            <a:xfrm>
              <a:off x="7975674" y="1384971"/>
              <a:ext cx="189556" cy="27039"/>
            </a:xfrm>
            <a:custGeom>
              <a:avLst/>
              <a:gdLst/>
              <a:ahLst/>
              <a:cxnLst/>
              <a:rect l="l" t="t" r="r" b="b"/>
              <a:pathLst>
                <a:path w="18122" h="2585" extrusionOk="0">
                  <a:moveTo>
                    <a:pt x="1298" y="1"/>
                  </a:moveTo>
                  <a:cubicBezTo>
                    <a:pt x="584" y="1"/>
                    <a:pt x="0" y="572"/>
                    <a:pt x="0" y="1287"/>
                  </a:cubicBezTo>
                  <a:cubicBezTo>
                    <a:pt x="0" y="2001"/>
                    <a:pt x="584" y="2584"/>
                    <a:pt x="1298" y="2584"/>
                  </a:cubicBezTo>
                  <a:lnTo>
                    <a:pt x="16836" y="2584"/>
                  </a:lnTo>
                  <a:cubicBezTo>
                    <a:pt x="17538" y="2584"/>
                    <a:pt x="18122" y="2001"/>
                    <a:pt x="18122" y="1287"/>
                  </a:cubicBezTo>
                  <a:cubicBezTo>
                    <a:pt x="18122" y="572"/>
                    <a:pt x="17538" y="1"/>
                    <a:pt x="16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77;p32">
              <a:extLst>
                <a:ext uri="{FF2B5EF4-FFF2-40B4-BE49-F238E27FC236}">
                  <a16:creationId xmlns:a16="http://schemas.microsoft.com/office/drawing/2014/main" id="{769EF141-D818-4178-836F-3E0920DD8A02}"/>
                </a:ext>
              </a:extLst>
            </p:cNvPr>
            <p:cNvSpPr/>
            <p:nvPr/>
          </p:nvSpPr>
          <p:spPr>
            <a:xfrm>
              <a:off x="8005317" y="1395316"/>
              <a:ext cx="440188" cy="254544"/>
            </a:xfrm>
            <a:custGeom>
              <a:avLst/>
              <a:gdLst/>
              <a:ahLst/>
              <a:cxnLst/>
              <a:rect l="l" t="t" r="r" b="b"/>
              <a:pathLst>
                <a:path w="42083" h="24335" extrusionOk="0">
                  <a:moveTo>
                    <a:pt x="1337" y="1"/>
                  </a:moveTo>
                  <a:cubicBezTo>
                    <a:pt x="607" y="1"/>
                    <a:pt x="0" y="564"/>
                    <a:pt x="0" y="1322"/>
                  </a:cubicBezTo>
                  <a:lnTo>
                    <a:pt x="40326" y="24193"/>
                  </a:lnTo>
                  <a:cubicBezTo>
                    <a:pt x="40497" y="24292"/>
                    <a:pt x="40668" y="24335"/>
                    <a:pt x="40828" y="24335"/>
                  </a:cubicBezTo>
                  <a:cubicBezTo>
                    <a:pt x="41561" y="24335"/>
                    <a:pt x="42083" y="23431"/>
                    <a:pt x="41458" y="22777"/>
                  </a:cubicBezTo>
                  <a:lnTo>
                    <a:pt x="26420" y="6941"/>
                  </a:lnTo>
                  <a:cubicBezTo>
                    <a:pt x="25837" y="6334"/>
                    <a:pt x="25098" y="5894"/>
                    <a:pt x="24277" y="5691"/>
                  </a:cubicBezTo>
                  <a:lnTo>
                    <a:pt x="1703" y="48"/>
                  </a:lnTo>
                  <a:cubicBezTo>
                    <a:pt x="1579" y="16"/>
                    <a:pt x="1456" y="1"/>
                    <a:pt x="13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78;p32">
              <a:extLst>
                <a:ext uri="{FF2B5EF4-FFF2-40B4-BE49-F238E27FC236}">
                  <a16:creationId xmlns:a16="http://schemas.microsoft.com/office/drawing/2014/main" id="{AA05A305-E959-4630-BFEB-A86EA134809A}"/>
                </a:ext>
              </a:extLst>
            </p:cNvPr>
            <p:cNvSpPr/>
            <p:nvPr/>
          </p:nvSpPr>
          <p:spPr>
            <a:xfrm>
              <a:off x="8072439" y="1408140"/>
              <a:ext cx="373066" cy="241720"/>
            </a:xfrm>
            <a:custGeom>
              <a:avLst/>
              <a:gdLst/>
              <a:ahLst/>
              <a:cxnLst/>
              <a:rect l="l" t="t" r="r" b="b"/>
              <a:pathLst>
                <a:path w="35666" h="23109" extrusionOk="0">
                  <a:moveTo>
                    <a:pt x="0" y="0"/>
                  </a:moveTo>
                  <a:lnTo>
                    <a:pt x="0" y="0"/>
                  </a:lnTo>
                  <a:cubicBezTo>
                    <a:pt x="977" y="3310"/>
                    <a:pt x="4287" y="4644"/>
                    <a:pt x="7859" y="5382"/>
                  </a:cubicBezTo>
                  <a:cubicBezTo>
                    <a:pt x="12169" y="6287"/>
                    <a:pt x="16455" y="6704"/>
                    <a:pt x="20086" y="9442"/>
                  </a:cubicBezTo>
                  <a:cubicBezTo>
                    <a:pt x="23015" y="11657"/>
                    <a:pt x="24277" y="14538"/>
                    <a:pt x="24527" y="17645"/>
                  </a:cubicBezTo>
                  <a:lnTo>
                    <a:pt x="33909" y="22967"/>
                  </a:lnTo>
                  <a:cubicBezTo>
                    <a:pt x="34080" y="23066"/>
                    <a:pt x="34251" y="23109"/>
                    <a:pt x="34411" y="23109"/>
                  </a:cubicBezTo>
                  <a:cubicBezTo>
                    <a:pt x="35144" y="23109"/>
                    <a:pt x="35666" y="22205"/>
                    <a:pt x="35041" y="21551"/>
                  </a:cubicBezTo>
                  <a:lnTo>
                    <a:pt x="20003" y="5715"/>
                  </a:lnTo>
                  <a:cubicBezTo>
                    <a:pt x="19420" y="5108"/>
                    <a:pt x="18681" y="4668"/>
                    <a:pt x="17860" y="44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79;p32">
              <a:extLst>
                <a:ext uri="{FF2B5EF4-FFF2-40B4-BE49-F238E27FC236}">
                  <a16:creationId xmlns:a16="http://schemas.microsoft.com/office/drawing/2014/main" id="{DC04BE8E-5083-4C6F-9EA8-FDD9271AB42A}"/>
                </a:ext>
              </a:extLst>
            </p:cNvPr>
            <p:cNvSpPr/>
            <p:nvPr/>
          </p:nvSpPr>
          <p:spPr>
            <a:xfrm>
              <a:off x="8454648" y="1370745"/>
              <a:ext cx="78973" cy="416569"/>
            </a:xfrm>
            <a:custGeom>
              <a:avLst/>
              <a:gdLst/>
              <a:ahLst/>
              <a:cxnLst/>
              <a:rect l="l" t="t" r="r" b="b"/>
              <a:pathLst>
                <a:path w="7550" h="39825" extrusionOk="0">
                  <a:moveTo>
                    <a:pt x="1072" y="0"/>
                  </a:moveTo>
                  <a:cubicBezTo>
                    <a:pt x="665" y="0"/>
                    <a:pt x="257" y="289"/>
                    <a:pt x="251" y="801"/>
                  </a:cubicBezTo>
                  <a:lnTo>
                    <a:pt x="1" y="39675"/>
                  </a:lnTo>
                  <a:cubicBezTo>
                    <a:pt x="185" y="39777"/>
                    <a:pt x="382" y="39824"/>
                    <a:pt x="575" y="39824"/>
                  </a:cubicBezTo>
                  <a:cubicBezTo>
                    <a:pt x="1081" y="39824"/>
                    <a:pt x="1563" y="39498"/>
                    <a:pt x="1727" y="38973"/>
                  </a:cubicBezTo>
                  <a:lnTo>
                    <a:pt x="7335" y="20208"/>
                  </a:lnTo>
                  <a:cubicBezTo>
                    <a:pt x="7549" y="19530"/>
                    <a:pt x="7537" y="18803"/>
                    <a:pt x="7323" y="18125"/>
                  </a:cubicBezTo>
                  <a:lnTo>
                    <a:pt x="1834" y="575"/>
                  </a:lnTo>
                  <a:cubicBezTo>
                    <a:pt x="1713" y="181"/>
                    <a:pt x="1393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80;p32">
              <a:extLst>
                <a:ext uri="{FF2B5EF4-FFF2-40B4-BE49-F238E27FC236}">
                  <a16:creationId xmlns:a16="http://schemas.microsoft.com/office/drawing/2014/main" id="{4A32823E-ADAA-4047-8B41-B41031078ABB}"/>
                </a:ext>
              </a:extLst>
            </p:cNvPr>
            <p:cNvSpPr/>
            <p:nvPr/>
          </p:nvSpPr>
          <p:spPr>
            <a:xfrm>
              <a:off x="8138609" y="1807911"/>
              <a:ext cx="327408" cy="169985"/>
            </a:xfrm>
            <a:custGeom>
              <a:avLst/>
              <a:gdLst/>
              <a:ahLst/>
              <a:cxnLst/>
              <a:rect l="l" t="t" r="r" b="b"/>
              <a:pathLst>
                <a:path w="31301" h="16251" extrusionOk="0">
                  <a:moveTo>
                    <a:pt x="30373" y="0"/>
                  </a:moveTo>
                  <a:cubicBezTo>
                    <a:pt x="30266" y="0"/>
                    <a:pt x="30152" y="26"/>
                    <a:pt x="30036" y="84"/>
                  </a:cubicBezTo>
                  <a:lnTo>
                    <a:pt x="32" y="15240"/>
                  </a:lnTo>
                  <a:cubicBezTo>
                    <a:pt x="1" y="15811"/>
                    <a:pt x="457" y="16250"/>
                    <a:pt x="1009" y="16250"/>
                  </a:cubicBezTo>
                  <a:cubicBezTo>
                    <a:pt x="1079" y="16250"/>
                    <a:pt x="1151" y="16243"/>
                    <a:pt x="1223" y="16229"/>
                  </a:cubicBezTo>
                  <a:lnTo>
                    <a:pt x="17773" y="12919"/>
                  </a:lnTo>
                  <a:cubicBezTo>
                    <a:pt x="18368" y="12800"/>
                    <a:pt x="18928" y="12514"/>
                    <a:pt x="19368" y="12097"/>
                  </a:cubicBezTo>
                  <a:lnTo>
                    <a:pt x="30822" y="1143"/>
                  </a:lnTo>
                  <a:cubicBezTo>
                    <a:pt x="31301" y="685"/>
                    <a:pt x="30927" y="0"/>
                    <a:pt x="30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81;p32">
              <a:extLst>
                <a:ext uri="{FF2B5EF4-FFF2-40B4-BE49-F238E27FC236}">
                  <a16:creationId xmlns:a16="http://schemas.microsoft.com/office/drawing/2014/main" id="{637680AC-F096-4F68-AB2E-5AABB3B344DA}"/>
                </a:ext>
              </a:extLst>
            </p:cNvPr>
            <p:cNvSpPr/>
            <p:nvPr/>
          </p:nvSpPr>
          <p:spPr>
            <a:xfrm>
              <a:off x="8454648" y="1432920"/>
              <a:ext cx="78973" cy="354395"/>
            </a:xfrm>
            <a:custGeom>
              <a:avLst/>
              <a:gdLst/>
              <a:ahLst/>
              <a:cxnLst/>
              <a:rect l="l" t="t" r="r" b="b"/>
              <a:pathLst>
                <a:path w="7550" h="33881" extrusionOk="0">
                  <a:moveTo>
                    <a:pt x="3513" y="1"/>
                  </a:moveTo>
                  <a:cubicBezTo>
                    <a:pt x="2477" y="2239"/>
                    <a:pt x="3084" y="5120"/>
                    <a:pt x="3620" y="7430"/>
                  </a:cubicBezTo>
                  <a:cubicBezTo>
                    <a:pt x="4216" y="9954"/>
                    <a:pt x="5156" y="12478"/>
                    <a:pt x="5323" y="15074"/>
                  </a:cubicBezTo>
                  <a:cubicBezTo>
                    <a:pt x="5609" y="19551"/>
                    <a:pt x="3275" y="23146"/>
                    <a:pt x="48" y="25802"/>
                  </a:cubicBezTo>
                  <a:lnTo>
                    <a:pt x="1" y="33731"/>
                  </a:lnTo>
                  <a:cubicBezTo>
                    <a:pt x="185" y="33833"/>
                    <a:pt x="382" y="33880"/>
                    <a:pt x="575" y="33880"/>
                  </a:cubicBezTo>
                  <a:cubicBezTo>
                    <a:pt x="1081" y="33880"/>
                    <a:pt x="1563" y="33554"/>
                    <a:pt x="1727" y="33029"/>
                  </a:cubicBezTo>
                  <a:lnTo>
                    <a:pt x="7347" y="14264"/>
                  </a:lnTo>
                  <a:cubicBezTo>
                    <a:pt x="7549" y="13586"/>
                    <a:pt x="7537" y="12859"/>
                    <a:pt x="7323" y="12181"/>
                  </a:cubicBezTo>
                  <a:lnTo>
                    <a:pt x="3513" y="1"/>
                  </a:ln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82;p32">
              <a:extLst>
                <a:ext uri="{FF2B5EF4-FFF2-40B4-BE49-F238E27FC236}">
                  <a16:creationId xmlns:a16="http://schemas.microsoft.com/office/drawing/2014/main" id="{EFD44191-5DC0-4DD5-99F4-D6A24E9F37EE}"/>
                </a:ext>
              </a:extLst>
            </p:cNvPr>
            <p:cNvSpPr/>
            <p:nvPr/>
          </p:nvSpPr>
          <p:spPr>
            <a:xfrm>
              <a:off x="8138609" y="1841780"/>
              <a:ext cx="299491" cy="136116"/>
            </a:xfrm>
            <a:custGeom>
              <a:avLst/>
              <a:gdLst/>
              <a:ahLst/>
              <a:cxnLst/>
              <a:rect l="l" t="t" r="r" b="b"/>
              <a:pathLst>
                <a:path w="28632" h="13013" extrusionOk="0">
                  <a:moveTo>
                    <a:pt x="28631" y="1"/>
                  </a:moveTo>
                  <a:lnTo>
                    <a:pt x="28631" y="1"/>
                  </a:lnTo>
                  <a:cubicBezTo>
                    <a:pt x="26274" y="1739"/>
                    <a:pt x="21952" y="2715"/>
                    <a:pt x="20452" y="3620"/>
                  </a:cubicBezTo>
                  <a:cubicBezTo>
                    <a:pt x="19475" y="4204"/>
                    <a:pt x="18928" y="5144"/>
                    <a:pt x="18082" y="5871"/>
                  </a:cubicBezTo>
                  <a:cubicBezTo>
                    <a:pt x="17392" y="6466"/>
                    <a:pt x="16523" y="6847"/>
                    <a:pt x="15689" y="7192"/>
                  </a:cubicBezTo>
                  <a:cubicBezTo>
                    <a:pt x="13641" y="8061"/>
                    <a:pt x="11558" y="8966"/>
                    <a:pt x="9307" y="9038"/>
                  </a:cubicBezTo>
                  <a:cubicBezTo>
                    <a:pt x="9183" y="9042"/>
                    <a:pt x="9060" y="9044"/>
                    <a:pt x="8937" y="9044"/>
                  </a:cubicBezTo>
                  <a:cubicBezTo>
                    <a:pt x="8093" y="9044"/>
                    <a:pt x="7274" y="8939"/>
                    <a:pt x="6474" y="8752"/>
                  </a:cubicBezTo>
                  <a:lnTo>
                    <a:pt x="32" y="12002"/>
                  </a:lnTo>
                  <a:cubicBezTo>
                    <a:pt x="1" y="12573"/>
                    <a:pt x="457" y="13012"/>
                    <a:pt x="1009" y="13012"/>
                  </a:cubicBezTo>
                  <a:cubicBezTo>
                    <a:pt x="1079" y="13012"/>
                    <a:pt x="1151" y="13005"/>
                    <a:pt x="1223" y="12991"/>
                  </a:cubicBezTo>
                  <a:lnTo>
                    <a:pt x="17773" y="9681"/>
                  </a:lnTo>
                  <a:cubicBezTo>
                    <a:pt x="18368" y="9562"/>
                    <a:pt x="18928" y="9276"/>
                    <a:pt x="19368" y="8859"/>
                  </a:cubicBezTo>
                  <a:lnTo>
                    <a:pt x="28631" y="1"/>
                  </a:ln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83;p32">
              <a:extLst>
                <a:ext uri="{FF2B5EF4-FFF2-40B4-BE49-F238E27FC236}">
                  <a16:creationId xmlns:a16="http://schemas.microsoft.com/office/drawing/2014/main" id="{1D411340-25F4-4C9B-8ABA-A43DF62018FC}"/>
                </a:ext>
              </a:extLst>
            </p:cNvPr>
            <p:cNvSpPr/>
            <p:nvPr/>
          </p:nvSpPr>
          <p:spPr>
            <a:xfrm>
              <a:off x="8501477" y="1788727"/>
              <a:ext cx="18064" cy="982131"/>
            </a:xfrm>
            <a:custGeom>
              <a:avLst/>
              <a:gdLst/>
              <a:ahLst/>
              <a:cxnLst/>
              <a:rect l="l" t="t" r="r" b="b"/>
              <a:pathLst>
                <a:path w="1727" h="93894" extrusionOk="0">
                  <a:moveTo>
                    <a:pt x="870" y="1"/>
                  </a:moveTo>
                  <a:cubicBezTo>
                    <a:pt x="393" y="1"/>
                    <a:pt x="1" y="394"/>
                    <a:pt x="1" y="870"/>
                  </a:cubicBezTo>
                  <a:lnTo>
                    <a:pt x="1" y="93024"/>
                  </a:lnTo>
                  <a:cubicBezTo>
                    <a:pt x="1" y="93500"/>
                    <a:pt x="393" y="93893"/>
                    <a:pt x="870" y="93893"/>
                  </a:cubicBezTo>
                  <a:cubicBezTo>
                    <a:pt x="1346" y="93893"/>
                    <a:pt x="1727" y="93500"/>
                    <a:pt x="1727" y="93024"/>
                  </a:cubicBezTo>
                  <a:lnTo>
                    <a:pt x="1727" y="870"/>
                  </a:ln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84;p32">
              <a:extLst>
                <a:ext uri="{FF2B5EF4-FFF2-40B4-BE49-F238E27FC236}">
                  <a16:creationId xmlns:a16="http://schemas.microsoft.com/office/drawing/2014/main" id="{733BE302-821A-4E4D-BC9D-F8294521F727}"/>
                </a:ext>
              </a:extLst>
            </p:cNvPr>
            <p:cNvSpPr/>
            <p:nvPr/>
          </p:nvSpPr>
          <p:spPr>
            <a:xfrm>
              <a:off x="8456143" y="1767556"/>
              <a:ext cx="141984" cy="78596"/>
            </a:xfrm>
            <a:custGeom>
              <a:avLst/>
              <a:gdLst/>
              <a:ahLst/>
              <a:cxnLst/>
              <a:rect l="l" t="t" r="r" b="b"/>
              <a:pathLst>
                <a:path w="13574" h="7514" extrusionOk="0">
                  <a:moveTo>
                    <a:pt x="3751" y="1"/>
                  </a:moveTo>
                  <a:cubicBezTo>
                    <a:pt x="1691" y="1"/>
                    <a:pt x="1" y="1691"/>
                    <a:pt x="1" y="3763"/>
                  </a:cubicBezTo>
                  <a:cubicBezTo>
                    <a:pt x="1" y="5823"/>
                    <a:pt x="1691" y="7514"/>
                    <a:pt x="3751" y="7514"/>
                  </a:cubicBezTo>
                  <a:lnTo>
                    <a:pt x="9823" y="7514"/>
                  </a:lnTo>
                  <a:cubicBezTo>
                    <a:pt x="11883" y="7514"/>
                    <a:pt x="13574" y="5823"/>
                    <a:pt x="13574" y="3763"/>
                  </a:cubicBezTo>
                  <a:cubicBezTo>
                    <a:pt x="13574" y="1691"/>
                    <a:pt x="11883" y="1"/>
                    <a:pt x="9823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85;p32">
              <a:extLst>
                <a:ext uri="{FF2B5EF4-FFF2-40B4-BE49-F238E27FC236}">
                  <a16:creationId xmlns:a16="http://schemas.microsoft.com/office/drawing/2014/main" id="{A84FDB4F-9F5B-4FAD-BA29-032E8A3DEFCD}"/>
                </a:ext>
              </a:extLst>
            </p:cNvPr>
            <p:cNvSpPr/>
            <p:nvPr/>
          </p:nvSpPr>
          <p:spPr>
            <a:xfrm>
              <a:off x="8419899" y="1767556"/>
              <a:ext cx="87561" cy="81714"/>
            </a:xfrm>
            <a:custGeom>
              <a:avLst/>
              <a:gdLst/>
              <a:ahLst/>
              <a:cxnLst/>
              <a:rect l="l" t="t" r="r" b="b"/>
              <a:pathLst>
                <a:path w="8371" h="7812" extrusionOk="0">
                  <a:moveTo>
                    <a:pt x="4192" y="1"/>
                  </a:moveTo>
                  <a:cubicBezTo>
                    <a:pt x="1870" y="1"/>
                    <a:pt x="1" y="1751"/>
                    <a:pt x="1" y="3906"/>
                  </a:cubicBezTo>
                  <a:cubicBezTo>
                    <a:pt x="1" y="6061"/>
                    <a:pt x="1870" y="7811"/>
                    <a:pt x="4192" y="7811"/>
                  </a:cubicBezTo>
                  <a:cubicBezTo>
                    <a:pt x="6502" y="7811"/>
                    <a:pt x="8371" y="6061"/>
                    <a:pt x="8371" y="3906"/>
                  </a:cubicBezTo>
                  <a:cubicBezTo>
                    <a:pt x="8371" y="1751"/>
                    <a:pt x="6502" y="1"/>
                    <a:pt x="4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86;p32">
              <a:extLst>
                <a:ext uri="{FF2B5EF4-FFF2-40B4-BE49-F238E27FC236}">
                  <a16:creationId xmlns:a16="http://schemas.microsoft.com/office/drawing/2014/main" id="{6B6D8A2E-0062-4AAB-A442-5B0A36DD391E}"/>
                </a:ext>
              </a:extLst>
            </p:cNvPr>
            <p:cNvSpPr/>
            <p:nvPr/>
          </p:nvSpPr>
          <p:spPr>
            <a:xfrm>
              <a:off x="8460631" y="1803925"/>
              <a:ext cx="137497" cy="19560"/>
            </a:xfrm>
            <a:custGeom>
              <a:avLst/>
              <a:gdLst/>
              <a:ahLst/>
              <a:cxnLst/>
              <a:rect l="l" t="t" r="r" b="b"/>
              <a:pathLst>
                <a:path w="13145" h="1870" extrusionOk="0">
                  <a:moveTo>
                    <a:pt x="941" y="0"/>
                  </a:moveTo>
                  <a:cubicBezTo>
                    <a:pt x="429" y="0"/>
                    <a:pt x="0" y="417"/>
                    <a:pt x="0" y="929"/>
                  </a:cubicBezTo>
                  <a:cubicBezTo>
                    <a:pt x="0" y="1453"/>
                    <a:pt x="429" y="1870"/>
                    <a:pt x="941" y="1870"/>
                  </a:cubicBezTo>
                  <a:lnTo>
                    <a:pt x="12204" y="1870"/>
                  </a:lnTo>
                  <a:cubicBezTo>
                    <a:pt x="12728" y="1870"/>
                    <a:pt x="13145" y="1453"/>
                    <a:pt x="13145" y="929"/>
                  </a:cubicBezTo>
                  <a:cubicBezTo>
                    <a:pt x="13145" y="417"/>
                    <a:pt x="12728" y="0"/>
                    <a:pt x="12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87;p32">
              <a:extLst>
                <a:ext uri="{FF2B5EF4-FFF2-40B4-BE49-F238E27FC236}">
                  <a16:creationId xmlns:a16="http://schemas.microsoft.com/office/drawing/2014/main" id="{E1ED6CEE-295C-414B-9E81-F7D4855D896B}"/>
                </a:ext>
              </a:extLst>
            </p:cNvPr>
            <p:cNvSpPr/>
            <p:nvPr/>
          </p:nvSpPr>
          <p:spPr>
            <a:xfrm>
              <a:off x="8482178" y="1811404"/>
              <a:ext cx="319176" cy="184629"/>
            </a:xfrm>
            <a:custGeom>
              <a:avLst/>
              <a:gdLst/>
              <a:ahLst/>
              <a:cxnLst/>
              <a:rect l="l" t="t" r="r" b="b"/>
              <a:pathLst>
                <a:path w="30514" h="17651" extrusionOk="0">
                  <a:moveTo>
                    <a:pt x="970" y="1"/>
                  </a:moveTo>
                  <a:cubicBezTo>
                    <a:pt x="439" y="1"/>
                    <a:pt x="0" y="412"/>
                    <a:pt x="0" y="964"/>
                  </a:cubicBezTo>
                  <a:lnTo>
                    <a:pt x="29242" y="17550"/>
                  </a:lnTo>
                  <a:cubicBezTo>
                    <a:pt x="29365" y="17619"/>
                    <a:pt x="29487" y="17650"/>
                    <a:pt x="29603" y="17650"/>
                  </a:cubicBezTo>
                  <a:cubicBezTo>
                    <a:pt x="30135" y="17650"/>
                    <a:pt x="30514" y="16995"/>
                    <a:pt x="30063" y="16526"/>
                  </a:cubicBezTo>
                  <a:lnTo>
                    <a:pt x="19157" y="5036"/>
                  </a:lnTo>
                  <a:cubicBezTo>
                    <a:pt x="18740" y="4596"/>
                    <a:pt x="18193" y="4274"/>
                    <a:pt x="17609" y="4131"/>
                  </a:cubicBezTo>
                  <a:lnTo>
                    <a:pt x="1238" y="35"/>
                  </a:lnTo>
                  <a:cubicBezTo>
                    <a:pt x="1147" y="12"/>
                    <a:pt x="1057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88;p32">
              <a:extLst>
                <a:ext uri="{FF2B5EF4-FFF2-40B4-BE49-F238E27FC236}">
                  <a16:creationId xmlns:a16="http://schemas.microsoft.com/office/drawing/2014/main" id="{E16720F8-31AB-4B4F-8662-01004DF9DD6C}"/>
                </a:ext>
              </a:extLst>
            </p:cNvPr>
            <p:cNvSpPr/>
            <p:nvPr/>
          </p:nvSpPr>
          <p:spPr>
            <a:xfrm>
              <a:off x="8530870" y="1820735"/>
              <a:ext cx="270485" cy="175299"/>
            </a:xfrm>
            <a:custGeom>
              <a:avLst/>
              <a:gdLst/>
              <a:ahLst/>
              <a:cxnLst/>
              <a:rect l="l" t="t" r="r" b="b"/>
              <a:pathLst>
                <a:path w="25859" h="16759" extrusionOk="0">
                  <a:moveTo>
                    <a:pt x="0" y="1"/>
                  </a:moveTo>
                  <a:lnTo>
                    <a:pt x="0" y="1"/>
                  </a:lnTo>
                  <a:cubicBezTo>
                    <a:pt x="703" y="2406"/>
                    <a:pt x="3108" y="3370"/>
                    <a:pt x="5692" y="3906"/>
                  </a:cubicBezTo>
                  <a:cubicBezTo>
                    <a:pt x="8823" y="4549"/>
                    <a:pt x="11930" y="4858"/>
                    <a:pt x="14562" y="6847"/>
                  </a:cubicBezTo>
                  <a:cubicBezTo>
                    <a:pt x="16693" y="8454"/>
                    <a:pt x="17598" y="10550"/>
                    <a:pt x="17776" y="12788"/>
                  </a:cubicBezTo>
                  <a:lnTo>
                    <a:pt x="24587" y="16658"/>
                  </a:lnTo>
                  <a:cubicBezTo>
                    <a:pt x="24710" y="16727"/>
                    <a:pt x="24832" y="16758"/>
                    <a:pt x="24948" y="16758"/>
                  </a:cubicBezTo>
                  <a:cubicBezTo>
                    <a:pt x="25480" y="16758"/>
                    <a:pt x="25859" y="16103"/>
                    <a:pt x="25408" y="15634"/>
                  </a:cubicBezTo>
                  <a:lnTo>
                    <a:pt x="14502" y="4144"/>
                  </a:lnTo>
                  <a:cubicBezTo>
                    <a:pt x="14085" y="3704"/>
                    <a:pt x="13538" y="3382"/>
                    <a:pt x="12954" y="32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89;p32">
              <a:extLst>
                <a:ext uri="{FF2B5EF4-FFF2-40B4-BE49-F238E27FC236}">
                  <a16:creationId xmlns:a16="http://schemas.microsoft.com/office/drawing/2014/main" id="{D557C711-E1BF-4178-97D3-7817FC9110EA}"/>
                </a:ext>
              </a:extLst>
            </p:cNvPr>
            <p:cNvSpPr/>
            <p:nvPr/>
          </p:nvSpPr>
          <p:spPr>
            <a:xfrm>
              <a:off x="5798100" y="2458878"/>
              <a:ext cx="14958" cy="235758"/>
            </a:xfrm>
            <a:custGeom>
              <a:avLst/>
              <a:gdLst/>
              <a:ahLst/>
              <a:cxnLst/>
              <a:rect l="l" t="t" r="r" b="b"/>
              <a:pathLst>
                <a:path w="1430" h="22539" extrusionOk="0">
                  <a:moveTo>
                    <a:pt x="1" y="0"/>
                  </a:moveTo>
                  <a:lnTo>
                    <a:pt x="1" y="22539"/>
                  </a:lnTo>
                  <a:lnTo>
                    <a:pt x="1429" y="22539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90;p32">
              <a:extLst>
                <a:ext uri="{FF2B5EF4-FFF2-40B4-BE49-F238E27FC236}">
                  <a16:creationId xmlns:a16="http://schemas.microsoft.com/office/drawing/2014/main" id="{8D3D1604-5D0C-4D2B-8731-802EFAC2D253}"/>
                </a:ext>
              </a:extLst>
            </p:cNvPr>
            <p:cNvSpPr/>
            <p:nvPr/>
          </p:nvSpPr>
          <p:spPr>
            <a:xfrm>
              <a:off x="6171721" y="2469213"/>
              <a:ext cx="16569" cy="225423"/>
            </a:xfrm>
            <a:custGeom>
              <a:avLst/>
              <a:gdLst/>
              <a:ahLst/>
              <a:cxnLst/>
              <a:rect l="l" t="t" r="r" b="b"/>
              <a:pathLst>
                <a:path w="1584" h="21551" extrusionOk="0">
                  <a:moveTo>
                    <a:pt x="0" y="0"/>
                  </a:moveTo>
                  <a:lnTo>
                    <a:pt x="0" y="21551"/>
                  </a:lnTo>
                  <a:lnTo>
                    <a:pt x="1584" y="21551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91;p32">
              <a:extLst>
                <a:ext uri="{FF2B5EF4-FFF2-40B4-BE49-F238E27FC236}">
                  <a16:creationId xmlns:a16="http://schemas.microsoft.com/office/drawing/2014/main" id="{C16016D5-379E-4832-94E7-47A3C01E7D45}"/>
                </a:ext>
              </a:extLst>
            </p:cNvPr>
            <p:cNvSpPr/>
            <p:nvPr/>
          </p:nvSpPr>
          <p:spPr>
            <a:xfrm>
              <a:off x="5516266" y="2318265"/>
              <a:ext cx="422574" cy="195916"/>
            </a:xfrm>
            <a:custGeom>
              <a:avLst/>
              <a:gdLst/>
              <a:ahLst/>
              <a:cxnLst/>
              <a:rect l="l" t="t" r="r" b="b"/>
              <a:pathLst>
                <a:path w="40399" h="18730" extrusionOk="0">
                  <a:moveTo>
                    <a:pt x="17064" y="1"/>
                  </a:moveTo>
                  <a:cubicBezTo>
                    <a:pt x="16165" y="1"/>
                    <a:pt x="15326" y="344"/>
                    <a:pt x="14764" y="930"/>
                  </a:cubicBezTo>
                  <a:lnTo>
                    <a:pt x="1525" y="14777"/>
                  </a:lnTo>
                  <a:cubicBezTo>
                    <a:pt x="1" y="16372"/>
                    <a:pt x="1394" y="18706"/>
                    <a:pt x="3870" y="18706"/>
                  </a:cubicBezTo>
                  <a:lnTo>
                    <a:pt x="23289" y="18730"/>
                  </a:lnTo>
                  <a:cubicBezTo>
                    <a:pt x="23305" y="18730"/>
                    <a:pt x="23320" y="18730"/>
                    <a:pt x="23335" y="18730"/>
                  </a:cubicBezTo>
                  <a:cubicBezTo>
                    <a:pt x="24235" y="18730"/>
                    <a:pt x="25073" y="18386"/>
                    <a:pt x="25635" y="17801"/>
                  </a:cubicBezTo>
                  <a:lnTo>
                    <a:pt x="38863" y="3954"/>
                  </a:lnTo>
                  <a:cubicBezTo>
                    <a:pt x="40399" y="2359"/>
                    <a:pt x="39006" y="25"/>
                    <a:pt x="36529" y="25"/>
                  </a:cubicBezTo>
                  <a:lnTo>
                    <a:pt x="17110" y="1"/>
                  </a:lnTo>
                  <a:cubicBezTo>
                    <a:pt x="17095" y="1"/>
                    <a:pt x="17079" y="1"/>
                    <a:pt x="17064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92;p32">
              <a:extLst>
                <a:ext uri="{FF2B5EF4-FFF2-40B4-BE49-F238E27FC236}">
                  <a16:creationId xmlns:a16="http://schemas.microsoft.com/office/drawing/2014/main" id="{AA44CF11-7CFC-4CD7-9EBC-814083C4FD21}"/>
                </a:ext>
              </a:extLst>
            </p:cNvPr>
            <p:cNvSpPr/>
            <p:nvPr/>
          </p:nvSpPr>
          <p:spPr>
            <a:xfrm>
              <a:off x="5504687" y="2305566"/>
              <a:ext cx="422448" cy="195916"/>
            </a:xfrm>
            <a:custGeom>
              <a:avLst/>
              <a:gdLst/>
              <a:ahLst/>
              <a:cxnLst/>
              <a:rect l="l" t="t" r="r" b="b"/>
              <a:pathLst>
                <a:path w="40387" h="18730" extrusionOk="0">
                  <a:moveTo>
                    <a:pt x="17064" y="0"/>
                  </a:moveTo>
                  <a:cubicBezTo>
                    <a:pt x="16164" y="0"/>
                    <a:pt x="15314" y="344"/>
                    <a:pt x="14764" y="929"/>
                  </a:cubicBezTo>
                  <a:lnTo>
                    <a:pt x="1524" y="14776"/>
                  </a:lnTo>
                  <a:cubicBezTo>
                    <a:pt x="0" y="16372"/>
                    <a:pt x="1382" y="18705"/>
                    <a:pt x="3858" y="18705"/>
                  </a:cubicBezTo>
                  <a:lnTo>
                    <a:pt x="23277" y="18729"/>
                  </a:lnTo>
                  <a:cubicBezTo>
                    <a:pt x="23292" y="18729"/>
                    <a:pt x="23308" y="18729"/>
                    <a:pt x="23323" y="18729"/>
                  </a:cubicBezTo>
                  <a:cubicBezTo>
                    <a:pt x="24223" y="18729"/>
                    <a:pt x="25072" y="18386"/>
                    <a:pt x="25623" y="17800"/>
                  </a:cubicBezTo>
                  <a:lnTo>
                    <a:pt x="38862" y="3954"/>
                  </a:lnTo>
                  <a:cubicBezTo>
                    <a:pt x="40386" y="2358"/>
                    <a:pt x="39005" y="24"/>
                    <a:pt x="36529" y="24"/>
                  </a:cubicBezTo>
                  <a:lnTo>
                    <a:pt x="17110" y="1"/>
                  </a:lnTo>
                  <a:cubicBezTo>
                    <a:pt x="17094" y="0"/>
                    <a:pt x="17079" y="0"/>
                    <a:pt x="17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93;p32">
              <a:extLst>
                <a:ext uri="{FF2B5EF4-FFF2-40B4-BE49-F238E27FC236}">
                  <a16:creationId xmlns:a16="http://schemas.microsoft.com/office/drawing/2014/main" id="{76AA1B1E-BCED-4F5B-8B2C-2AC6B0326BDA}"/>
                </a:ext>
              </a:extLst>
            </p:cNvPr>
            <p:cNvSpPr/>
            <p:nvPr/>
          </p:nvSpPr>
          <p:spPr>
            <a:xfrm>
              <a:off x="5504687" y="2305566"/>
              <a:ext cx="422448" cy="195916"/>
            </a:xfrm>
            <a:custGeom>
              <a:avLst/>
              <a:gdLst/>
              <a:ahLst/>
              <a:cxnLst/>
              <a:rect l="l" t="t" r="r" b="b"/>
              <a:pathLst>
                <a:path w="40387" h="18730" extrusionOk="0">
                  <a:moveTo>
                    <a:pt x="17064" y="0"/>
                  </a:moveTo>
                  <a:cubicBezTo>
                    <a:pt x="16164" y="0"/>
                    <a:pt x="15314" y="344"/>
                    <a:pt x="14764" y="929"/>
                  </a:cubicBezTo>
                  <a:lnTo>
                    <a:pt x="1524" y="14776"/>
                  </a:lnTo>
                  <a:cubicBezTo>
                    <a:pt x="0" y="16372"/>
                    <a:pt x="1382" y="18705"/>
                    <a:pt x="3858" y="18705"/>
                  </a:cubicBezTo>
                  <a:lnTo>
                    <a:pt x="23277" y="18729"/>
                  </a:lnTo>
                  <a:cubicBezTo>
                    <a:pt x="23292" y="18729"/>
                    <a:pt x="23308" y="18729"/>
                    <a:pt x="23323" y="18729"/>
                  </a:cubicBezTo>
                  <a:cubicBezTo>
                    <a:pt x="24223" y="18729"/>
                    <a:pt x="25072" y="18386"/>
                    <a:pt x="25623" y="17800"/>
                  </a:cubicBezTo>
                  <a:lnTo>
                    <a:pt x="38862" y="3954"/>
                  </a:lnTo>
                  <a:cubicBezTo>
                    <a:pt x="40386" y="2358"/>
                    <a:pt x="39005" y="24"/>
                    <a:pt x="36529" y="24"/>
                  </a:cubicBezTo>
                  <a:lnTo>
                    <a:pt x="17110" y="1"/>
                  </a:lnTo>
                  <a:cubicBezTo>
                    <a:pt x="17094" y="0"/>
                    <a:pt x="17079" y="0"/>
                    <a:pt x="17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94;p32">
              <a:extLst>
                <a:ext uri="{FF2B5EF4-FFF2-40B4-BE49-F238E27FC236}">
                  <a16:creationId xmlns:a16="http://schemas.microsoft.com/office/drawing/2014/main" id="{9B8A304A-822D-4A8A-9D3A-75550D27A92F}"/>
                </a:ext>
              </a:extLst>
            </p:cNvPr>
            <p:cNvSpPr/>
            <p:nvPr/>
          </p:nvSpPr>
          <p:spPr>
            <a:xfrm>
              <a:off x="5553629" y="2302575"/>
              <a:ext cx="199901" cy="200644"/>
            </a:xfrm>
            <a:custGeom>
              <a:avLst/>
              <a:gdLst/>
              <a:ahLst/>
              <a:cxnLst/>
              <a:rect l="l" t="t" r="r" b="b"/>
              <a:pathLst>
                <a:path w="19111" h="19182" extrusionOk="0">
                  <a:moveTo>
                    <a:pt x="18527" y="1"/>
                  </a:moveTo>
                  <a:lnTo>
                    <a:pt x="1" y="18801"/>
                  </a:lnTo>
                  <a:lnTo>
                    <a:pt x="584" y="19182"/>
                  </a:lnTo>
                  <a:lnTo>
                    <a:pt x="19110" y="382"/>
                  </a:lnTo>
                  <a:lnTo>
                    <a:pt x="18527" y="1"/>
                  </a:ln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95;p32">
              <a:extLst>
                <a:ext uri="{FF2B5EF4-FFF2-40B4-BE49-F238E27FC236}">
                  <a16:creationId xmlns:a16="http://schemas.microsoft.com/office/drawing/2014/main" id="{FFFCC808-314E-43C6-AC6B-F254DD5CEB99}"/>
                </a:ext>
              </a:extLst>
            </p:cNvPr>
            <p:cNvSpPr/>
            <p:nvPr/>
          </p:nvSpPr>
          <p:spPr>
            <a:xfrm>
              <a:off x="5666210" y="2303579"/>
              <a:ext cx="199776" cy="200759"/>
            </a:xfrm>
            <a:custGeom>
              <a:avLst/>
              <a:gdLst/>
              <a:ahLst/>
              <a:cxnLst/>
              <a:rect l="l" t="t" r="r" b="b"/>
              <a:pathLst>
                <a:path w="19099" h="19193" extrusionOk="0">
                  <a:moveTo>
                    <a:pt x="18527" y="0"/>
                  </a:moveTo>
                  <a:lnTo>
                    <a:pt x="1" y="18812"/>
                  </a:lnTo>
                  <a:lnTo>
                    <a:pt x="584" y="19193"/>
                  </a:lnTo>
                  <a:lnTo>
                    <a:pt x="19098" y="393"/>
                  </a:lnTo>
                  <a:lnTo>
                    <a:pt x="18527" y="0"/>
                  </a:ln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396;p32">
              <a:extLst>
                <a:ext uri="{FF2B5EF4-FFF2-40B4-BE49-F238E27FC236}">
                  <a16:creationId xmlns:a16="http://schemas.microsoft.com/office/drawing/2014/main" id="{337DFDA2-B0E5-4A53-9EC7-D84AFEC93005}"/>
                </a:ext>
              </a:extLst>
            </p:cNvPr>
            <p:cNvSpPr/>
            <p:nvPr/>
          </p:nvSpPr>
          <p:spPr>
            <a:xfrm>
              <a:off x="5610793" y="2359613"/>
              <a:ext cx="285830" cy="6370"/>
            </a:xfrm>
            <a:custGeom>
              <a:avLst/>
              <a:gdLst/>
              <a:ahLst/>
              <a:cxnLst/>
              <a:rect l="l" t="t" r="r" b="b"/>
              <a:pathLst>
                <a:path w="27326" h="609" extrusionOk="0">
                  <a:moveTo>
                    <a:pt x="1" y="1"/>
                  </a:moveTo>
                  <a:lnTo>
                    <a:pt x="1" y="608"/>
                  </a:lnTo>
                  <a:lnTo>
                    <a:pt x="27325" y="608"/>
                  </a:lnTo>
                  <a:lnTo>
                    <a:pt x="27325" y="1"/>
                  </a:ln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97;p32">
              <a:extLst>
                <a:ext uri="{FF2B5EF4-FFF2-40B4-BE49-F238E27FC236}">
                  <a16:creationId xmlns:a16="http://schemas.microsoft.com/office/drawing/2014/main" id="{736B96A8-E371-4C81-97FE-EF7DD9889335}"/>
                </a:ext>
              </a:extLst>
            </p:cNvPr>
            <p:cNvSpPr/>
            <p:nvPr/>
          </p:nvSpPr>
          <p:spPr>
            <a:xfrm>
              <a:off x="5542050" y="2430605"/>
              <a:ext cx="280966" cy="14832"/>
            </a:xfrm>
            <a:custGeom>
              <a:avLst/>
              <a:gdLst/>
              <a:ahLst/>
              <a:cxnLst/>
              <a:rect l="l" t="t" r="r" b="b"/>
              <a:pathLst>
                <a:path w="26861" h="1418" extrusionOk="0">
                  <a:moveTo>
                    <a:pt x="24" y="0"/>
                  </a:moveTo>
                  <a:lnTo>
                    <a:pt x="0" y="608"/>
                  </a:lnTo>
                  <a:lnTo>
                    <a:pt x="26837" y="1417"/>
                  </a:lnTo>
                  <a:lnTo>
                    <a:pt x="26861" y="81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98;p32">
              <a:extLst>
                <a:ext uri="{FF2B5EF4-FFF2-40B4-BE49-F238E27FC236}">
                  <a16:creationId xmlns:a16="http://schemas.microsoft.com/office/drawing/2014/main" id="{C9945BAE-0285-45D3-9157-B17EB6C84BF6}"/>
                </a:ext>
              </a:extLst>
            </p:cNvPr>
            <p:cNvSpPr/>
            <p:nvPr/>
          </p:nvSpPr>
          <p:spPr>
            <a:xfrm>
              <a:off x="5558859" y="2414664"/>
              <a:ext cx="280977" cy="15951"/>
            </a:xfrm>
            <a:custGeom>
              <a:avLst/>
              <a:gdLst/>
              <a:ahLst/>
              <a:cxnLst/>
              <a:rect l="l" t="t" r="r" b="b"/>
              <a:pathLst>
                <a:path w="26862" h="1525" extrusionOk="0">
                  <a:moveTo>
                    <a:pt x="36" y="0"/>
                  </a:moveTo>
                  <a:lnTo>
                    <a:pt x="1" y="608"/>
                  </a:lnTo>
                  <a:lnTo>
                    <a:pt x="26837" y="1524"/>
                  </a:lnTo>
                  <a:lnTo>
                    <a:pt x="26861" y="91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99;p32">
              <a:extLst>
                <a:ext uri="{FF2B5EF4-FFF2-40B4-BE49-F238E27FC236}">
                  <a16:creationId xmlns:a16="http://schemas.microsoft.com/office/drawing/2014/main" id="{7C7C5C43-7E6F-4DE6-A36F-E0B6A0315428}"/>
                </a:ext>
              </a:extLst>
            </p:cNvPr>
            <p:cNvSpPr/>
            <p:nvPr/>
          </p:nvSpPr>
          <p:spPr>
            <a:xfrm>
              <a:off x="5622372" y="2343672"/>
              <a:ext cx="288822" cy="6496"/>
            </a:xfrm>
            <a:custGeom>
              <a:avLst/>
              <a:gdLst/>
              <a:ahLst/>
              <a:cxnLst/>
              <a:rect l="l" t="t" r="r" b="b"/>
              <a:pathLst>
                <a:path w="27612" h="621" extrusionOk="0">
                  <a:moveTo>
                    <a:pt x="1" y="1"/>
                  </a:moveTo>
                  <a:lnTo>
                    <a:pt x="1" y="620"/>
                  </a:lnTo>
                  <a:lnTo>
                    <a:pt x="27611" y="620"/>
                  </a:lnTo>
                  <a:lnTo>
                    <a:pt x="27611" y="1"/>
                  </a:ln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00;p32">
              <a:extLst>
                <a:ext uri="{FF2B5EF4-FFF2-40B4-BE49-F238E27FC236}">
                  <a16:creationId xmlns:a16="http://schemas.microsoft.com/office/drawing/2014/main" id="{290405C2-AFB8-4F27-8BBE-B252B2A3A1EE}"/>
                </a:ext>
              </a:extLst>
            </p:cNvPr>
            <p:cNvSpPr/>
            <p:nvPr/>
          </p:nvSpPr>
          <p:spPr>
            <a:xfrm>
              <a:off x="5885034" y="2328233"/>
              <a:ext cx="422563" cy="196031"/>
            </a:xfrm>
            <a:custGeom>
              <a:avLst/>
              <a:gdLst/>
              <a:ahLst/>
              <a:cxnLst/>
              <a:rect l="l" t="t" r="r" b="b"/>
              <a:pathLst>
                <a:path w="40398" h="18741" extrusionOk="0">
                  <a:moveTo>
                    <a:pt x="17109" y="1"/>
                  </a:moveTo>
                  <a:cubicBezTo>
                    <a:pt x="16193" y="1"/>
                    <a:pt x="15335" y="334"/>
                    <a:pt x="14764" y="929"/>
                  </a:cubicBezTo>
                  <a:lnTo>
                    <a:pt x="1536" y="14776"/>
                  </a:lnTo>
                  <a:cubicBezTo>
                    <a:pt x="0" y="16372"/>
                    <a:pt x="1393" y="18705"/>
                    <a:pt x="3870" y="18717"/>
                  </a:cubicBezTo>
                  <a:lnTo>
                    <a:pt x="23289" y="18741"/>
                  </a:lnTo>
                  <a:cubicBezTo>
                    <a:pt x="24206" y="18741"/>
                    <a:pt x="25063" y="18396"/>
                    <a:pt x="25634" y="17800"/>
                  </a:cubicBezTo>
                  <a:lnTo>
                    <a:pt x="38874" y="3953"/>
                  </a:lnTo>
                  <a:cubicBezTo>
                    <a:pt x="40398" y="2358"/>
                    <a:pt x="39005" y="24"/>
                    <a:pt x="36528" y="24"/>
                  </a:cubicBezTo>
                  <a:lnTo>
                    <a:pt x="17109" y="1"/>
                  </a:ln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01;p32">
              <a:extLst>
                <a:ext uri="{FF2B5EF4-FFF2-40B4-BE49-F238E27FC236}">
                  <a16:creationId xmlns:a16="http://schemas.microsoft.com/office/drawing/2014/main" id="{8D326004-037F-41DF-9C32-9A4552F6F8C9}"/>
                </a:ext>
              </a:extLst>
            </p:cNvPr>
            <p:cNvSpPr/>
            <p:nvPr/>
          </p:nvSpPr>
          <p:spPr>
            <a:xfrm>
              <a:off x="5873444" y="2315524"/>
              <a:ext cx="422448" cy="195916"/>
            </a:xfrm>
            <a:custGeom>
              <a:avLst/>
              <a:gdLst/>
              <a:ahLst/>
              <a:cxnLst/>
              <a:rect l="l" t="t" r="r" b="b"/>
              <a:pathLst>
                <a:path w="40387" h="18730" extrusionOk="0">
                  <a:moveTo>
                    <a:pt x="17064" y="1"/>
                  </a:moveTo>
                  <a:cubicBezTo>
                    <a:pt x="16164" y="1"/>
                    <a:pt x="15315" y="344"/>
                    <a:pt x="14765" y="930"/>
                  </a:cubicBezTo>
                  <a:lnTo>
                    <a:pt x="1525" y="14777"/>
                  </a:lnTo>
                  <a:cubicBezTo>
                    <a:pt x="1" y="16372"/>
                    <a:pt x="1382" y="18706"/>
                    <a:pt x="3858" y="18706"/>
                  </a:cubicBezTo>
                  <a:lnTo>
                    <a:pt x="23278" y="18730"/>
                  </a:lnTo>
                  <a:cubicBezTo>
                    <a:pt x="23293" y="18730"/>
                    <a:pt x="23308" y="18730"/>
                    <a:pt x="23323" y="18730"/>
                  </a:cubicBezTo>
                  <a:cubicBezTo>
                    <a:pt x="24223" y="18730"/>
                    <a:pt x="25073" y="18386"/>
                    <a:pt x="25623" y="17801"/>
                  </a:cubicBezTo>
                  <a:lnTo>
                    <a:pt x="38863" y="3954"/>
                  </a:lnTo>
                  <a:cubicBezTo>
                    <a:pt x="40387" y="2359"/>
                    <a:pt x="39006" y="25"/>
                    <a:pt x="36529" y="25"/>
                  </a:cubicBezTo>
                  <a:lnTo>
                    <a:pt x="17110" y="1"/>
                  </a:lnTo>
                  <a:cubicBezTo>
                    <a:pt x="17095" y="1"/>
                    <a:pt x="17079" y="1"/>
                    <a:pt x="1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02;p32">
              <a:extLst>
                <a:ext uri="{FF2B5EF4-FFF2-40B4-BE49-F238E27FC236}">
                  <a16:creationId xmlns:a16="http://schemas.microsoft.com/office/drawing/2014/main" id="{B2CF40F0-81AF-4C1D-B2C6-223519EE313D}"/>
                </a:ext>
              </a:extLst>
            </p:cNvPr>
            <p:cNvSpPr/>
            <p:nvPr/>
          </p:nvSpPr>
          <p:spPr>
            <a:xfrm>
              <a:off x="5873444" y="2315524"/>
              <a:ext cx="422448" cy="195916"/>
            </a:xfrm>
            <a:custGeom>
              <a:avLst/>
              <a:gdLst/>
              <a:ahLst/>
              <a:cxnLst/>
              <a:rect l="l" t="t" r="r" b="b"/>
              <a:pathLst>
                <a:path w="40387" h="18730" extrusionOk="0">
                  <a:moveTo>
                    <a:pt x="17064" y="1"/>
                  </a:moveTo>
                  <a:cubicBezTo>
                    <a:pt x="16164" y="1"/>
                    <a:pt x="15315" y="344"/>
                    <a:pt x="14765" y="930"/>
                  </a:cubicBezTo>
                  <a:lnTo>
                    <a:pt x="1525" y="14777"/>
                  </a:lnTo>
                  <a:cubicBezTo>
                    <a:pt x="1" y="16372"/>
                    <a:pt x="1382" y="18706"/>
                    <a:pt x="3858" y="18706"/>
                  </a:cubicBezTo>
                  <a:lnTo>
                    <a:pt x="23278" y="18730"/>
                  </a:lnTo>
                  <a:cubicBezTo>
                    <a:pt x="23293" y="18730"/>
                    <a:pt x="23308" y="18730"/>
                    <a:pt x="23323" y="18730"/>
                  </a:cubicBezTo>
                  <a:cubicBezTo>
                    <a:pt x="24223" y="18730"/>
                    <a:pt x="25073" y="18386"/>
                    <a:pt x="25623" y="17801"/>
                  </a:cubicBezTo>
                  <a:lnTo>
                    <a:pt x="38863" y="3954"/>
                  </a:lnTo>
                  <a:cubicBezTo>
                    <a:pt x="40387" y="2359"/>
                    <a:pt x="39006" y="25"/>
                    <a:pt x="36529" y="25"/>
                  </a:cubicBezTo>
                  <a:lnTo>
                    <a:pt x="17110" y="1"/>
                  </a:lnTo>
                  <a:cubicBezTo>
                    <a:pt x="17095" y="1"/>
                    <a:pt x="17079" y="1"/>
                    <a:pt x="1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03;p32">
              <a:extLst>
                <a:ext uri="{FF2B5EF4-FFF2-40B4-BE49-F238E27FC236}">
                  <a16:creationId xmlns:a16="http://schemas.microsoft.com/office/drawing/2014/main" id="{4CB56E8E-5751-4AF0-8A32-942C9F65AA4D}"/>
                </a:ext>
              </a:extLst>
            </p:cNvPr>
            <p:cNvSpPr/>
            <p:nvPr/>
          </p:nvSpPr>
          <p:spPr>
            <a:xfrm>
              <a:off x="5922512" y="2312543"/>
              <a:ext cx="199776" cy="200644"/>
            </a:xfrm>
            <a:custGeom>
              <a:avLst/>
              <a:gdLst/>
              <a:ahLst/>
              <a:cxnLst/>
              <a:rect l="l" t="t" r="r" b="b"/>
              <a:pathLst>
                <a:path w="19099" h="19182" extrusionOk="0">
                  <a:moveTo>
                    <a:pt x="18515" y="0"/>
                  </a:moveTo>
                  <a:lnTo>
                    <a:pt x="1" y="18800"/>
                  </a:lnTo>
                  <a:lnTo>
                    <a:pt x="572" y="19181"/>
                  </a:lnTo>
                  <a:lnTo>
                    <a:pt x="19099" y="381"/>
                  </a:lnTo>
                  <a:lnTo>
                    <a:pt x="18515" y="0"/>
                  </a:ln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04;p32">
              <a:extLst>
                <a:ext uri="{FF2B5EF4-FFF2-40B4-BE49-F238E27FC236}">
                  <a16:creationId xmlns:a16="http://schemas.microsoft.com/office/drawing/2014/main" id="{91ABD5C5-9E79-47AF-9761-814AED2311C9}"/>
                </a:ext>
              </a:extLst>
            </p:cNvPr>
            <p:cNvSpPr/>
            <p:nvPr/>
          </p:nvSpPr>
          <p:spPr>
            <a:xfrm>
              <a:off x="6034978" y="2313662"/>
              <a:ext cx="199891" cy="200644"/>
            </a:xfrm>
            <a:custGeom>
              <a:avLst/>
              <a:gdLst/>
              <a:ahLst/>
              <a:cxnLst/>
              <a:rect l="l" t="t" r="r" b="b"/>
              <a:pathLst>
                <a:path w="19110" h="19182" extrusionOk="0">
                  <a:moveTo>
                    <a:pt x="18526" y="1"/>
                  </a:moveTo>
                  <a:lnTo>
                    <a:pt x="0" y="18800"/>
                  </a:lnTo>
                  <a:lnTo>
                    <a:pt x="584" y="19181"/>
                  </a:lnTo>
                  <a:lnTo>
                    <a:pt x="19110" y="382"/>
                  </a:lnTo>
                  <a:lnTo>
                    <a:pt x="18526" y="1"/>
                  </a:ln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05;p32">
              <a:extLst>
                <a:ext uri="{FF2B5EF4-FFF2-40B4-BE49-F238E27FC236}">
                  <a16:creationId xmlns:a16="http://schemas.microsoft.com/office/drawing/2014/main" id="{4532C914-D48A-49E8-A6B4-0E8F53C980BB}"/>
                </a:ext>
              </a:extLst>
            </p:cNvPr>
            <p:cNvSpPr/>
            <p:nvPr/>
          </p:nvSpPr>
          <p:spPr>
            <a:xfrm>
              <a:off x="5979550" y="2369581"/>
              <a:ext cx="285830" cy="6360"/>
            </a:xfrm>
            <a:custGeom>
              <a:avLst/>
              <a:gdLst/>
              <a:ahLst/>
              <a:cxnLst/>
              <a:rect l="l" t="t" r="r" b="b"/>
              <a:pathLst>
                <a:path w="27326" h="608" extrusionOk="0">
                  <a:moveTo>
                    <a:pt x="1" y="0"/>
                  </a:moveTo>
                  <a:lnTo>
                    <a:pt x="1" y="608"/>
                  </a:lnTo>
                  <a:lnTo>
                    <a:pt x="27326" y="608"/>
                  </a:lnTo>
                  <a:lnTo>
                    <a:pt x="27326" y="0"/>
                  </a:ln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06;p32">
              <a:extLst>
                <a:ext uri="{FF2B5EF4-FFF2-40B4-BE49-F238E27FC236}">
                  <a16:creationId xmlns:a16="http://schemas.microsoft.com/office/drawing/2014/main" id="{FB03A0AE-842A-4829-ACAC-37391607970E}"/>
                </a:ext>
              </a:extLst>
            </p:cNvPr>
            <p:cNvSpPr/>
            <p:nvPr/>
          </p:nvSpPr>
          <p:spPr>
            <a:xfrm>
              <a:off x="5910807" y="2440563"/>
              <a:ext cx="280977" cy="14832"/>
            </a:xfrm>
            <a:custGeom>
              <a:avLst/>
              <a:gdLst/>
              <a:ahLst/>
              <a:cxnLst/>
              <a:rect l="l" t="t" r="r" b="b"/>
              <a:pathLst>
                <a:path w="26862" h="1418" extrusionOk="0">
                  <a:moveTo>
                    <a:pt x="25" y="1"/>
                  </a:moveTo>
                  <a:lnTo>
                    <a:pt x="1" y="608"/>
                  </a:lnTo>
                  <a:lnTo>
                    <a:pt x="26837" y="1418"/>
                  </a:lnTo>
                  <a:lnTo>
                    <a:pt x="26861" y="81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07;p32">
              <a:extLst>
                <a:ext uri="{FF2B5EF4-FFF2-40B4-BE49-F238E27FC236}">
                  <a16:creationId xmlns:a16="http://schemas.microsoft.com/office/drawing/2014/main" id="{87B17277-549E-4956-8243-448378186894}"/>
                </a:ext>
              </a:extLst>
            </p:cNvPr>
            <p:cNvSpPr/>
            <p:nvPr/>
          </p:nvSpPr>
          <p:spPr>
            <a:xfrm>
              <a:off x="5927627" y="2424622"/>
              <a:ext cx="281092" cy="15951"/>
            </a:xfrm>
            <a:custGeom>
              <a:avLst/>
              <a:gdLst/>
              <a:ahLst/>
              <a:cxnLst/>
              <a:rect l="l" t="t" r="r" b="b"/>
              <a:pathLst>
                <a:path w="26873" h="1525" extrusionOk="0">
                  <a:moveTo>
                    <a:pt x="36" y="1"/>
                  </a:moveTo>
                  <a:lnTo>
                    <a:pt x="0" y="608"/>
                  </a:lnTo>
                  <a:lnTo>
                    <a:pt x="26837" y="1525"/>
                  </a:lnTo>
                  <a:lnTo>
                    <a:pt x="26872" y="918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08;p32">
              <a:extLst>
                <a:ext uri="{FF2B5EF4-FFF2-40B4-BE49-F238E27FC236}">
                  <a16:creationId xmlns:a16="http://schemas.microsoft.com/office/drawing/2014/main" id="{7EFB31E3-D67A-4005-A57D-58B6D58F7FDC}"/>
                </a:ext>
              </a:extLst>
            </p:cNvPr>
            <p:cNvSpPr/>
            <p:nvPr/>
          </p:nvSpPr>
          <p:spPr>
            <a:xfrm>
              <a:off x="5991140" y="2353766"/>
              <a:ext cx="288811" cy="6360"/>
            </a:xfrm>
            <a:custGeom>
              <a:avLst/>
              <a:gdLst/>
              <a:ahLst/>
              <a:cxnLst/>
              <a:rect l="l" t="t" r="r" b="b"/>
              <a:pathLst>
                <a:path w="27611" h="608" extrusionOk="0">
                  <a:moveTo>
                    <a:pt x="0" y="0"/>
                  </a:moveTo>
                  <a:lnTo>
                    <a:pt x="0" y="608"/>
                  </a:lnTo>
                  <a:lnTo>
                    <a:pt x="27611" y="608"/>
                  </a:lnTo>
                  <a:lnTo>
                    <a:pt x="27611" y="0"/>
                  </a:ln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09;p32">
              <a:extLst>
                <a:ext uri="{FF2B5EF4-FFF2-40B4-BE49-F238E27FC236}">
                  <a16:creationId xmlns:a16="http://schemas.microsoft.com/office/drawing/2014/main" id="{E91CCA50-04D8-4B6E-9BD5-972074BC2719}"/>
                </a:ext>
              </a:extLst>
            </p:cNvPr>
            <p:cNvSpPr/>
            <p:nvPr/>
          </p:nvSpPr>
          <p:spPr>
            <a:xfrm>
              <a:off x="5751146" y="2616542"/>
              <a:ext cx="169138" cy="159170"/>
            </a:xfrm>
            <a:custGeom>
              <a:avLst/>
              <a:gdLst/>
              <a:ahLst/>
              <a:cxnLst/>
              <a:rect l="l" t="t" r="r" b="b"/>
              <a:pathLst>
                <a:path w="16170" h="15217" extrusionOk="0">
                  <a:moveTo>
                    <a:pt x="8085" y="0"/>
                  </a:moveTo>
                  <a:cubicBezTo>
                    <a:pt x="3620" y="0"/>
                    <a:pt x="1" y="3406"/>
                    <a:pt x="1" y="7609"/>
                  </a:cubicBezTo>
                  <a:cubicBezTo>
                    <a:pt x="1" y="11811"/>
                    <a:pt x="3620" y="15217"/>
                    <a:pt x="8085" y="15217"/>
                  </a:cubicBezTo>
                  <a:cubicBezTo>
                    <a:pt x="12550" y="15217"/>
                    <a:pt x="16170" y="11811"/>
                    <a:pt x="16170" y="7609"/>
                  </a:cubicBezTo>
                  <a:cubicBezTo>
                    <a:pt x="16170" y="3406"/>
                    <a:pt x="12550" y="0"/>
                    <a:pt x="80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10;p32">
              <a:extLst>
                <a:ext uri="{FF2B5EF4-FFF2-40B4-BE49-F238E27FC236}">
                  <a16:creationId xmlns:a16="http://schemas.microsoft.com/office/drawing/2014/main" id="{769CAF01-0076-411E-B54C-C80C1A93945F}"/>
                </a:ext>
              </a:extLst>
            </p:cNvPr>
            <p:cNvSpPr/>
            <p:nvPr/>
          </p:nvSpPr>
          <p:spPr>
            <a:xfrm>
              <a:off x="6106336" y="2615172"/>
              <a:ext cx="169138" cy="159044"/>
            </a:xfrm>
            <a:custGeom>
              <a:avLst/>
              <a:gdLst/>
              <a:ahLst/>
              <a:cxnLst/>
              <a:rect l="l" t="t" r="r" b="b"/>
              <a:pathLst>
                <a:path w="16170" h="15205" extrusionOk="0">
                  <a:moveTo>
                    <a:pt x="8085" y="1"/>
                  </a:moveTo>
                  <a:cubicBezTo>
                    <a:pt x="3620" y="1"/>
                    <a:pt x="1" y="3406"/>
                    <a:pt x="1" y="7597"/>
                  </a:cubicBezTo>
                  <a:cubicBezTo>
                    <a:pt x="1" y="11800"/>
                    <a:pt x="3620" y="15205"/>
                    <a:pt x="8085" y="15205"/>
                  </a:cubicBezTo>
                  <a:cubicBezTo>
                    <a:pt x="12550" y="15205"/>
                    <a:pt x="16169" y="11800"/>
                    <a:pt x="16169" y="7597"/>
                  </a:cubicBezTo>
                  <a:cubicBezTo>
                    <a:pt x="16169" y="3406"/>
                    <a:pt x="12550" y="1"/>
                    <a:pt x="8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11;p32">
              <a:extLst>
                <a:ext uri="{FF2B5EF4-FFF2-40B4-BE49-F238E27FC236}">
                  <a16:creationId xmlns:a16="http://schemas.microsoft.com/office/drawing/2014/main" id="{98321FD4-6B42-42D3-9111-91C6F0BAB7BF}"/>
                </a:ext>
              </a:extLst>
            </p:cNvPr>
            <p:cNvSpPr/>
            <p:nvPr/>
          </p:nvSpPr>
          <p:spPr>
            <a:xfrm>
              <a:off x="6060782" y="1725162"/>
              <a:ext cx="716677" cy="315149"/>
            </a:xfrm>
            <a:custGeom>
              <a:avLst/>
              <a:gdLst/>
              <a:ahLst/>
              <a:cxnLst/>
              <a:rect l="l" t="t" r="r" b="b"/>
              <a:pathLst>
                <a:path w="68516" h="30129" extrusionOk="0">
                  <a:moveTo>
                    <a:pt x="7114" y="1"/>
                  </a:moveTo>
                  <a:cubicBezTo>
                    <a:pt x="3593" y="1"/>
                    <a:pt x="1" y="2685"/>
                    <a:pt x="676" y="6566"/>
                  </a:cubicBezTo>
                  <a:cubicBezTo>
                    <a:pt x="938" y="8078"/>
                    <a:pt x="1903" y="9400"/>
                    <a:pt x="3129" y="10328"/>
                  </a:cubicBezTo>
                  <a:cubicBezTo>
                    <a:pt x="4356" y="11245"/>
                    <a:pt x="5820" y="11793"/>
                    <a:pt x="7308" y="12162"/>
                  </a:cubicBezTo>
                  <a:cubicBezTo>
                    <a:pt x="8689" y="12495"/>
                    <a:pt x="10106" y="12686"/>
                    <a:pt x="11464" y="13114"/>
                  </a:cubicBezTo>
                  <a:cubicBezTo>
                    <a:pt x="12821" y="13543"/>
                    <a:pt x="14142" y="14234"/>
                    <a:pt x="14988" y="15377"/>
                  </a:cubicBezTo>
                  <a:cubicBezTo>
                    <a:pt x="16845" y="17877"/>
                    <a:pt x="15881" y="21592"/>
                    <a:pt x="17429" y="24282"/>
                  </a:cubicBezTo>
                  <a:cubicBezTo>
                    <a:pt x="18750" y="26580"/>
                    <a:pt x="21643" y="27771"/>
                    <a:pt x="24215" y="27961"/>
                  </a:cubicBezTo>
                  <a:cubicBezTo>
                    <a:pt x="26787" y="29009"/>
                    <a:pt x="30204" y="30128"/>
                    <a:pt x="34478" y="30128"/>
                  </a:cubicBezTo>
                  <a:cubicBezTo>
                    <a:pt x="37348" y="30128"/>
                    <a:pt x="40610" y="29616"/>
                    <a:pt x="44241" y="28223"/>
                  </a:cubicBezTo>
                  <a:cubicBezTo>
                    <a:pt x="46837" y="28045"/>
                    <a:pt x="49754" y="26854"/>
                    <a:pt x="51076" y="24544"/>
                  </a:cubicBezTo>
                  <a:cubicBezTo>
                    <a:pt x="52623" y="21854"/>
                    <a:pt x="51671" y="18139"/>
                    <a:pt x="53516" y="15639"/>
                  </a:cubicBezTo>
                  <a:cubicBezTo>
                    <a:pt x="54374" y="14496"/>
                    <a:pt x="55695" y="13805"/>
                    <a:pt x="57053" y="13376"/>
                  </a:cubicBezTo>
                  <a:cubicBezTo>
                    <a:pt x="58410" y="12948"/>
                    <a:pt x="59827" y="12757"/>
                    <a:pt x="61208" y="12424"/>
                  </a:cubicBezTo>
                  <a:cubicBezTo>
                    <a:pt x="62696" y="12055"/>
                    <a:pt x="64161" y="11507"/>
                    <a:pt x="65387" y="10590"/>
                  </a:cubicBezTo>
                  <a:cubicBezTo>
                    <a:pt x="66601" y="9662"/>
                    <a:pt x="67578" y="8340"/>
                    <a:pt x="67840" y="6828"/>
                  </a:cubicBezTo>
                  <a:cubicBezTo>
                    <a:pt x="68515" y="2947"/>
                    <a:pt x="64923" y="263"/>
                    <a:pt x="61402" y="263"/>
                  </a:cubicBezTo>
                  <a:cubicBezTo>
                    <a:pt x="61013" y="263"/>
                    <a:pt x="60625" y="295"/>
                    <a:pt x="60243" y="363"/>
                  </a:cubicBezTo>
                  <a:cubicBezTo>
                    <a:pt x="58255" y="708"/>
                    <a:pt x="56255" y="1923"/>
                    <a:pt x="55398" y="3792"/>
                  </a:cubicBezTo>
                  <a:cubicBezTo>
                    <a:pt x="54552" y="5649"/>
                    <a:pt x="54921" y="7899"/>
                    <a:pt x="54028" y="9733"/>
                  </a:cubicBezTo>
                  <a:cubicBezTo>
                    <a:pt x="53219" y="11400"/>
                    <a:pt x="51469" y="12460"/>
                    <a:pt x="49683" y="12983"/>
                  </a:cubicBezTo>
                  <a:cubicBezTo>
                    <a:pt x="47897" y="13507"/>
                    <a:pt x="46015" y="13591"/>
                    <a:pt x="44182" y="13888"/>
                  </a:cubicBezTo>
                  <a:cubicBezTo>
                    <a:pt x="39669" y="14615"/>
                    <a:pt x="35931" y="18508"/>
                    <a:pt x="37157" y="23294"/>
                  </a:cubicBezTo>
                  <a:cubicBezTo>
                    <a:pt x="37467" y="24461"/>
                    <a:pt x="37991" y="25449"/>
                    <a:pt x="38705" y="26223"/>
                  </a:cubicBezTo>
                  <a:cubicBezTo>
                    <a:pt x="39443" y="27021"/>
                    <a:pt x="40372" y="27592"/>
                    <a:pt x="41420" y="27926"/>
                  </a:cubicBezTo>
                  <a:cubicBezTo>
                    <a:pt x="38893" y="28650"/>
                    <a:pt x="36574" y="28934"/>
                    <a:pt x="34468" y="28934"/>
                  </a:cubicBezTo>
                  <a:cubicBezTo>
                    <a:pt x="31551" y="28934"/>
                    <a:pt x="29041" y="28389"/>
                    <a:pt x="26954" y="27711"/>
                  </a:cubicBezTo>
                  <a:cubicBezTo>
                    <a:pt x="28061" y="27390"/>
                    <a:pt x="29037" y="26795"/>
                    <a:pt x="29799" y="25961"/>
                  </a:cubicBezTo>
                  <a:cubicBezTo>
                    <a:pt x="30514" y="25187"/>
                    <a:pt x="31049" y="24199"/>
                    <a:pt x="31347" y="23032"/>
                  </a:cubicBezTo>
                  <a:cubicBezTo>
                    <a:pt x="32573" y="18246"/>
                    <a:pt x="28835" y="14353"/>
                    <a:pt x="24334" y="13626"/>
                  </a:cubicBezTo>
                  <a:cubicBezTo>
                    <a:pt x="22489" y="13329"/>
                    <a:pt x="20608" y="13245"/>
                    <a:pt x="18822" y="12721"/>
                  </a:cubicBezTo>
                  <a:cubicBezTo>
                    <a:pt x="17036" y="12198"/>
                    <a:pt x="15297" y="11138"/>
                    <a:pt x="14476" y="9471"/>
                  </a:cubicBezTo>
                  <a:cubicBezTo>
                    <a:pt x="13595" y="7638"/>
                    <a:pt x="13952" y="5387"/>
                    <a:pt x="13107" y="3530"/>
                  </a:cubicBezTo>
                  <a:cubicBezTo>
                    <a:pt x="12249" y="1661"/>
                    <a:pt x="10249" y="446"/>
                    <a:pt x="8273" y="101"/>
                  </a:cubicBezTo>
                  <a:cubicBezTo>
                    <a:pt x="7891" y="33"/>
                    <a:pt x="7503" y="1"/>
                    <a:pt x="7114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12;p32">
              <a:extLst>
                <a:ext uri="{FF2B5EF4-FFF2-40B4-BE49-F238E27FC236}">
                  <a16:creationId xmlns:a16="http://schemas.microsoft.com/office/drawing/2014/main" id="{D8899E4E-C5C1-4AE4-9FF8-05EBE720D7C2}"/>
                </a:ext>
              </a:extLst>
            </p:cNvPr>
            <p:cNvSpPr/>
            <p:nvPr/>
          </p:nvSpPr>
          <p:spPr>
            <a:xfrm>
              <a:off x="5894510" y="1818601"/>
              <a:ext cx="1056690" cy="464685"/>
            </a:xfrm>
            <a:custGeom>
              <a:avLst/>
              <a:gdLst/>
              <a:ahLst/>
              <a:cxnLst/>
              <a:rect l="l" t="t" r="r" b="b"/>
              <a:pathLst>
                <a:path w="101022" h="44425" extrusionOk="0">
                  <a:moveTo>
                    <a:pt x="10500" y="1"/>
                  </a:moveTo>
                  <a:cubicBezTo>
                    <a:pt x="5303" y="1"/>
                    <a:pt x="1" y="3961"/>
                    <a:pt x="999" y="9682"/>
                  </a:cubicBezTo>
                  <a:cubicBezTo>
                    <a:pt x="1380" y="11909"/>
                    <a:pt x="2809" y="13861"/>
                    <a:pt x="4607" y="15218"/>
                  </a:cubicBezTo>
                  <a:cubicBezTo>
                    <a:pt x="6416" y="16588"/>
                    <a:pt x="8583" y="17397"/>
                    <a:pt x="10774" y="17933"/>
                  </a:cubicBezTo>
                  <a:cubicBezTo>
                    <a:pt x="12810" y="18421"/>
                    <a:pt x="14894" y="18707"/>
                    <a:pt x="16894" y="19338"/>
                  </a:cubicBezTo>
                  <a:cubicBezTo>
                    <a:pt x="18894" y="19969"/>
                    <a:pt x="20847" y="20993"/>
                    <a:pt x="22097" y="22672"/>
                  </a:cubicBezTo>
                  <a:cubicBezTo>
                    <a:pt x="24835" y="26363"/>
                    <a:pt x="23419" y="31828"/>
                    <a:pt x="25705" y="35816"/>
                  </a:cubicBezTo>
                  <a:cubicBezTo>
                    <a:pt x="27645" y="39198"/>
                    <a:pt x="31908" y="40948"/>
                    <a:pt x="35706" y="41234"/>
                  </a:cubicBezTo>
                  <a:cubicBezTo>
                    <a:pt x="39492" y="42769"/>
                    <a:pt x="44540" y="44424"/>
                    <a:pt x="50839" y="44424"/>
                  </a:cubicBezTo>
                  <a:cubicBezTo>
                    <a:pt x="55077" y="44424"/>
                    <a:pt x="59887" y="43662"/>
                    <a:pt x="65245" y="41626"/>
                  </a:cubicBezTo>
                  <a:cubicBezTo>
                    <a:pt x="69055" y="41353"/>
                    <a:pt x="73353" y="39602"/>
                    <a:pt x="75306" y="36197"/>
                  </a:cubicBezTo>
                  <a:cubicBezTo>
                    <a:pt x="77592" y="32221"/>
                    <a:pt x="76187" y="26744"/>
                    <a:pt x="78914" y="23065"/>
                  </a:cubicBezTo>
                  <a:cubicBezTo>
                    <a:pt x="80164" y="21386"/>
                    <a:pt x="82116" y="20350"/>
                    <a:pt x="84117" y="19719"/>
                  </a:cubicBezTo>
                  <a:cubicBezTo>
                    <a:pt x="86117" y="19088"/>
                    <a:pt x="88212" y="18814"/>
                    <a:pt x="90236" y="18314"/>
                  </a:cubicBezTo>
                  <a:cubicBezTo>
                    <a:pt x="92439" y="17778"/>
                    <a:pt x="94606" y="16969"/>
                    <a:pt x="96404" y="15611"/>
                  </a:cubicBezTo>
                  <a:cubicBezTo>
                    <a:pt x="98214" y="14254"/>
                    <a:pt x="99630" y="12290"/>
                    <a:pt x="100023" y="10063"/>
                  </a:cubicBezTo>
                  <a:cubicBezTo>
                    <a:pt x="101022" y="4342"/>
                    <a:pt x="95710" y="382"/>
                    <a:pt x="90510" y="382"/>
                  </a:cubicBezTo>
                  <a:cubicBezTo>
                    <a:pt x="89943" y="382"/>
                    <a:pt x="89376" y="429"/>
                    <a:pt x="88820" y="526"/>
                  </a:cubicBezTo>
                  <a:cubicBezTo>
                    <a:pt x="85903" y="1038"/>
                    <a:pt x="82950" y="2824"/>
                    <a:pt x="81688" y="5598"/>
                  </a:cubicBezTo>
                  <a:cubicBezTo>
                    <a:pt x="80438" y="8325"/>
                    <a:pt x="80973" y="11635"/>
                    <a:pt x="79664" y="14349"/>
                  </a:cubicBezTo>
                  <a:cubicBezTo>
                    <a:pt x="78461" y="16814"/>
                    <a:pt x="75889" y="18362"/>
                    <a:pt x="73258" y="19136"/>
                  </a:cubicBezTo>
                  <a:cubicBezTo>
                    <a:pt x="70627" y="19910"/>
                    <a:pt x="67853" y="20040"/>
                    <a:pt x="65138" y="20481"/>
                  </a:cubicBezTo>
                  <a:cubicBezTo>
                    <a:pt x="58494" y="21553"/>
                    <a:pt x="52982" y="27291"/>
                    <a:pt x="54792" y="34340"/>
                  </a:cubicBezTo>
                  <a:cubicBezTo>
                    <a:pt x="55244" y="36066"/>
                    <a:pt x="56030" y="37519"/>
                    <a:pt x="57078" y="38662"/>
                  </a:cubicBezTo>
                  <a:cubicBezTo>
                    <a:pt x="58161" y="39841"/>
                    <a:pt x="59518" y="40686"/>
                    <a:pt x="61078" y="41174"/>
                  </a:cubicBezTo>
                  <a:cubicBezTo>
                    <a:pt x="57347" y="42243"/>
                    <a:pt x="53925" y="42662"/>
                    <a:pt x="50819" y="42662"/>
                  </a:cubicBezTo>
                  <a:cubicBezTo>
                    <a:pt x="46520" y="42662"/>
                    <a:pt x="42824" y="41860"/>
                    <a:pt x="39742" y="40864"/>
                  </a:cubicBezTo>
                  <a:cubicBezTo>
                    <a:pt x="41373" y="40388"/>
                    <a:pt x="42814" y="39507"/>
                    <a:pt x="43945" y="38281"/>
                  </a:cubicBezTo>
                  <a:cubicBezTo>
                    <a:pt x="44993" y="37126"/>
                    <a:pt x="45779" y="35673"/>
                    <a:pt x="46219" y="33959"/>
                  </a:cubicBezTo>
                  <a:cubicBezTo>
                    <a:pt x="48041" y="26910"/>
                    <a:pt x="42516" y="21172"/>
                    <a:pt x="35873" y="20100"/>
                  </a:cubicBezTo>
                  <a:cubicBezTo>
                    <a:pt x="33158" y="19659"/>
                    <a:pt x="30384" y="19529"/>
                    <a:pt x="27752" y="18755"/>
                  </a:cubicBezTo>
                  <a:cubicBezTo>
                    <a:pt x="25121" y="17981"/>
                    <a:pt x="22549" y="16433"/>
                    <a:pt x="21347" y="13956"/>
                  </a:cubicBezTo>
                  <a:cubicBezTo>
                    <a:pt x="20037" y="11254"/>
                    <a:pt x="20573" y="7944"/>
                    <a:pt x="19323" y="5205"/>
                  </a:cubicBezTo>
                  <a:cubicBezTo>
                    <a:pt x="18073" y="2443"/>
                    <a:pt x="15120" y="657"/>
                    <a:pt x="12191" y="145"/>
                  </a:cubicBezTo>
                  <a:cubicBezTo>
                    <a:pt x="11634" y="48"/>
                    <a:pt x="11068" y="1"/>
                    <a:pt x="10500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13;p32">
              <a:extLst>
                <a:ext uri="{FF2B5EF4-FFF2-40B4-BE49-F238E27FC236}">
                  <a16:creationId xmlns:a16="http://schemas.microsoft.com/office/drawing/2014/main" id="{9B6B6303-A0C7-474C-9870-26D555238CA6}"/>
                </a:ext>
              </a:extLst>
            </p:cNvPr>
            <p:cNvSpPr/>
            <p:nvPr/>
          </p:nvSpPr>
          <p:spPr>
            <a:xfrm>
              <a:off x="6390157" y="1352074"/>
              <a:ext cx="55564" cy="127267"/>
            </a:xfrm>
            <a:custGeom>
              <a:avLst/>
              <a:gdLst/>
              <a:ahLst/>
              <a:cxnLst/>
              <a:rect l="l" t="t" r="r" b="b"/>
              <a:pathLst>
                <a:path w="5312" h="12167" extrusionOk="0">
                  <a:moveTo>
                    <a:pt x="2395" y="0"/>
                  </a:moveTo>
                  <a:cubicBezTo>
                    <a:pt x="1901" y="0"/>
                    <a:pt x="1418" y="194"/>
                    <a:pt x="1061" y="646"/>
                  </a:cubicBezTo>
                  <a:cubicBezTo>
                    <a:pt x="739" y="1038"/>
                    <a:pt x="620" y="1574"/>
                    <a:pt x="656" y="2086"/>
                  </a:cubicBezTo>
                  <a:cubicBezTo>
                    <a:pt x="691" y="2586"/>
                    <a:pt x="882" y="3074"/>
                    <a:pt x="1120" y="3527"/>
                  </a:cubicBezTo>
                  <a:cubicBezTo>
                    <a:pt x="1334" y="3955"/>
                    <a:pt x="1608" y="4348"/>
                    <a:pt x="1799" y="4777"/>
                  </a:cubicBezTo>
                  <a:cubicBezTo>
                    <a:pt x="1989" y="5218"/>
                    <a:pt x="2108" y="5694"/>
                    <a:pt x="2001" y="6158"/>
                  </a:cubicBezTo>
                  <a:cubicBezTo>
                    <a:pt x="1787" y="7182"/>
                    <a:pt x="644" y="7754"/>
                    <a:pt x="310" y="8730"/>
                  </a:cubicBezTo>
                  <a:cubicBezTo>
                    <a:pt x="1" y="9635"/>
                    <a:pt x="322" y="10623"/>
                    <a:pt x="941" y="11302"/>
                  </a:cubicBezTo>
                  <a:cubicBezTo>
                    <a:pt x="1414" y="11823"/>
                    <a:pt x="2060" y="12167"/>
                    <a:pt x="2742" y="12167"/>
                  </a:cubicBezTo>
                  <a:cubicBezTo>
                    <a:pt x="3056" y="12167"/>
                    <a:pt x="3377" y="12094"/>
                    <a:pt x="3692" y="11933"/>
                  </a:cubicBezTo>
                  <a:cubicBezTo>
                    <a:pt x="5156" y="11194"/>
                    <a:pt x="5311" y="9397"/>
                    <a:pt x="4501" y="8111"/>
                  </a:cubicBezTo>
                  <a:cubicBezTo>
                    <a:pt x="4168" y="7587"/>
                    <a:pt x="3775" y="7099"/>
                    <a:pt x="3513" y="6539"/>
                  </a:cubicBezTo>
                  <a:cubicBezTo>
                    <a:pt x="3251" y="5980"/>
                    <a:pt x="3132" y="5301"/>
                    <a:pt x="3370" y="4729"/>
                  </a:cubicBezTo>
                  <a:cubicBezTo>
                    <a:pt x="3632" y="4110"/>
                    <a:pt x="4275" y="3705"/>
                    <a:pt x="4549" y="3086"/>
                  </a:cubicBezTo>
                  <a:cubicBezTo>
                    <a:pt x="4835" y="2455"/>
                    <a:pt x="4692" y="1693"/>
                    <a:pt x="4347" y="1122"/>
                  </a:cubicBezTo>
                  <a:cubicBezTo>
                    <a:pt x="3936" y="452"/>
                    <a:pt x="3152" y="0"/>
                    <a:pt x="239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14;p32">
              <a:extLst>
                <a:ext uri="{FF2B5EF4-FFF2-40B4-BE49-F238E27FC236}">
                  <a16:creationId xmlns:a16="http://schemas.microsoft.com/office/drawing/2014/main" id="{1A887823-81A0-4FE3-90BE-78226B5FD2D3}"/>
                </a:ext>
              </a:extLst>
            </p:cNvPr>
            <p:cNvSpPr/>
            <p:nvPr/>
          </p:nvSpPr>
          <p:spPr>
            <a:xfrm>
              <a:off x="6186512" y="1673175"/>
              <a:ext cx="443786" cy="195142"/>
            </a:xfrm>
            <a:custGeom>
              <a:avLst/>
              <a:gdLst/>
              <a:ahLst/>
              <a:cxnLst/>
              <a:rect l="l" t="t" r="r" b="b"/>
              <a:pathLst>
                <a:path w="42427" h="18656" extrusionOk="0">
                  <a:moveTo>
                    <a:pt x="4425" y="0"/>
                  </a:moveTo>
                  <a:cubicBezTo>
                    <a:pt x="2234" y="0"/>
                    <a:pt x="0" y="1661"/>
                    <a:pt x="420" y="4071"/>
                  </a:cubicBezTo>
                  <a:cubicBezTo>
                    <a:pt x="575" y="4999"/>
                    <a:pt x="1170" y="5821"/>
                    <a:pt x="1932" y="6392"/>
                  </a:cubicBezTo>
                  <a:cubicBezTo>
                    <a:pt x="2694" y="6964"/>
                    <a:pt x="3599" y="7309"/>
                    <a:pt x="4516" y="7535"/>
                  </a:cubicBezTo>
                  <a:cubicBezTo>
                    <a:pt x="5373" y="7738"/>
                    <a:pt x="6254" y="7857"/>
                    <a:pt x="7087" y="8119"/>
                  </a:cubicBezTo>
                  <a:cubicBezTo>
                    <a:pt x="7933" y="8393"/>
                    <a:pt x="8754" y="8821"/>
                    <a:pt x="9278" y="9524"/>
                  </a:cubicBezTo>
                  <a:cubicBezTo>
                    <a:pt x="10421" y="11072"/>
                    <a:pt x="9838" y="13370"/>
                    <a:pt x="10790" y="15048"/>
                  </a:cubicBezTo>
                  <a:cubicBezTo>
                    <a:pt x="11612" y="16465"/>
                    <a:pt x="13398" y="17203"/>
                    <a:pt x="14993" y="17322"/>
                  </a:cubicBezTo>
                  <a:cubicBezTo>
                    <a:pt x="16577" y="17965"/>
                    <a:pt x="18708" y="18656"/>
                    <a:pt x="21351" y="18656"/>
                  </a:cubicBezTo>
                  <a:cubicBezTo>
                    <a:pt x="23125" y="18656"/>
                    <a:pt x="25149" y="18346"/>
                    <a:pt x="27399" y="17489"/>
                  </a:cubicBezTo>
                  <a:cubicBezTo>
                    <a:pt x="28995" y="17370"/>
                    <a:pt x="30805" y="16632"/>
                    <a:pt x="31626" y="15203"/>
                  </a:cubicBezTo>
                  <a:cubicBezTo>
                    <a:pt x="32579" y="13536"/>
                    <a:pt x="31995" y="11238"/>
                    <a:pt x="33138" y="9690"/>
                  </a:cubicBezTo>
                  <a:cubicBezTo>
                    <a:pt x="33662" y="8988"/>
                    <a:pt x="34484" y="8548"/>
                    <a:pt x="35329" y="8286"/>
                  </a:cubicBezTo>
                  <a:cubicBezTo>
                    <a:pt x="36162" y="8024"/>
                    <a:pt x="37043" y="7905"/>
                    <a:pt x="37901" y="7690"/>
                  </a:cubicBezTo>
                  <a:cubicBezTo>
                    <a:pt x="38818" y="7464"/>
                    <a:pt x="39722" y="7131"/>
                    <a:pt x="40484" y="6559"/>
                  </a:cubicBezTo>
                  <a:cubicBezTo>
                    <a:pt x="41246" y="5988"/>
                    <a:pt x="41842" y="5166"/>
                    <a:pt x="42008" y="4226"/>
                  </a:cubicBezTo>
                  <a:cubicBezTo>
                    <a:pt x="42427" y="1823"/>
                    <a:pt x="40197" y="164"/>
                    <a:pt x="38018" y="164"/>
                  </a:cubicBezTo>
                  <a:cubicBezTo>
                    <a:pt x="37779" y="164"/>
                    <a:pt x="37540" y="184"/>
                    <a:pt x="37305" y="225"/>
                  </a:cubicBezTo>
                  <a:cubicBezTo>
                    <a:pt x="36067" y="439"/>
                    <a:pt x="34829" y="1189"/>
                    <a:pt x="34305" y="2356"/>
                  </a:cubicBezTo>
                  <a:cubicBezTo>
                    <a:pt x="33781" y="3499"/>
                    <a:pt x="34007" y="4892"/>
                    <a:pt x="33448" y="6023"/>
                  </a:cubicBezTo>
                  <a:cubicBezTo>
                    <a:pt x="32948" y="7059"/>
                    <a:pt x="31876" y="7714"/>
                    <a:pt x="30769" y="8036"/>
                  </a:cubicBezTo>
                  <a:cubicBezTo>
                    <a:pt x="29662" y="8369"/>
                    <a:pt x="28495" y="8417"/>
                    <a:pt x="27352" y="8607"/>
                  </a:cubicBezTo>
                  <a:cubicBezTo>
                    <a:pt x="24566" y="9059"/>
                    <a:pt x="22244" y="11465"/>
                    <a:pt x="23006" y="14429"/>
                  </a:cubicBezTo>
                  <a:cubicBezTo>
                    <a:pt x="23197" y="15144"/>
                    <a:pt x="23530" y="15763"/>
                    <a:pt x="23970" y="16239"/>
                  </a:cubicBezTo>
                  <a:cubicBezTo>
                    <a:pt x="24423" y="16739"/>
                    <a:pt x="24994" y="17096"/>
                    <a:pt x="25649" y="17299"/>
                  </a:cubicBezTo>
                  <a:cubicBezTo>
                    <a:pt x="24082" y="17743"/>
                    <a:pt x="22647" y="17917"/>
                    <a:pt x="21343" y="17917"/>
                  </a:cubicBezTo>
                  <a:cubicBezTo>
                    <a:pt x="19537" y="17917"/>
                    <a:pt x="17984" y="17583"/>
                    <a:pt x="16684" y="17168"/>
                  </a:cubicBezTo>
                  <a:cubicBezTo>
                    <a:pt x="17374" y="16965"/>
                    <a:pt x="17982" y="16596"/>
                    <a:pt x="18446" y="16084"/>
                  </a:cubicBezTo>
                  <a:cubicBezTo>
                    <a:pt x="18886" y="15596"/>
                    <a:pt x="19220" y="14989"/>
                    <a:pt x="19410" y="14262"/>
                  </a:cubicBezTo>
                  <a:cubicBezTo>
                    <a:pt x="20172" y="11298"/>
                    <a:pt x="17851" y="8893"/>
                    <a:pt x="15065" y="8440"/>
                  </a:cubicBezTo>
                  <a:cubicBezTo>
                    <a:pt x="13922" y="8262"/>
                    <a:pt x="12755" y="8202"/>
                    <a:pt x="11647" y="7881"/>
                  </a:cubicBezTo>
                  <a:cubicBezTo>
                    <a:pt x="10552" y="7559"/>
                    <a:pt x="9469" y="6904"/>
                    <a:pt x="8969" y="5869"/>
                  </a:cubicBezTo>
                  <a:cubicBezTo>
                    <a:pt x="8409" y="4726"/>
                    <a:pt x="8635" y="3344"/>
                    <a:pt x="8111" y="2190"/>
                  </a:cubicBezTo>
                  <a:cubicBezTo>
                    <a:pt x="7587" y="1023"/>
                    <a:pt x="6349" y="285"/>
                    <a:pt x="5123" y="58"/>
                  </a:cubicBezTo>
                  <a:cubicBezTo>
                    <a:pt x="4893" y="19"/>
                    <a:pt x="4659" y="0"/>
                    <a:pt x="442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15;p32">
              <a:extLst>
                <a:ext uri="{FF2B5EF4-FFF2-40B4-BE49-F238E27FC236}">
                  <a16:creationId xmlns:a16="http://schemas.microsoft.com/office/drawing/2014/main" id="{47BDCBA9-5C09-4BF4-9355-5BF62E37E65B}"/>
                </a:ext>
              </a:extLst>
            </p:cNvPr>
            <p:cNvSpPr/>
            <p:nvPr/>
          </p:nvSpPr>
          <p:spPr>
            <a:xfrm>
              <a:off x="6234858" y="1566672"/>
              <a:ext cx="363516" cy="159923"/>
            </a:xfrm>
            <a:custGeom>
              <a:avLst/>
              <a:gdLst/>
              <a:ahLst/>
              <a:cxnLst/>
              <a:rect l="l" t="t" r="r" b="b"/>
              <a:pathLst>
                <a:path w="34753" h="15289" extrusionOk="0">
                  <a:moveTo>
                    <a:pt x="3622" y="1"/>
                  </a:moveTo>
                  <a:cubicBezTo>
                    <a:pt x="1834" y="1"/>
                    <a:pt x="1" y="1367"/>
                    <a:pt x="334" y="3335"/>
                  </a:cubicBezTo>
                  <a:cubicBezTo>
                    <a:pt x="477" y="4097"/>
                    <a:pt x="965" y="4775"/>
                    <a:pt x="1584" y="5240"/>
                  </a:cubicBezTo>
                  <a:cubicBezTo>
                    <a:pt x="2203" y="5704"/>
                    <a:pt x="2954" y="5990"/>
                    <a:pt x="3704" y="6168"/>
                  </a:cubicBezTo>
                  <a:cubicBezTo>
                    <a:pt x="4406" y="6347"/>
                    <a:pt x="5120" y="6442"/>
                    <a:pt x="5811" y="6657"/>
                  </a:cubicBezTo>
                  <a:cubicBezTo>
                    <a:pt x="6502" y="6871"/>
                    <a:pt x="7168" y="7228"/>
                    <a:pt x="7597" y="7811"/>
                  </a:cubicBezTo>
                  <a:cubicBezTo>
                    <a:pt x="8538" y="9074"/>
                    <a:pt x="8061" y="10955"/>
                    <a:pt x="8847" y="12324"/>
                  </a:cubicBezTo>
                  <a:cubicBezTo>
                    <a:pt x="9514" y="13491"/>
                    <a:pt x="10978" y="14086"/>
                    <a:pt x="12288" y="14193"/>
                  </a:cubicBezTo>
                  <a:cubicBezTo>
                    <a:pt x="13586" y="14717"/>
                    <a:pt x="15324" y="15289"/>
                    <a:pt x="17491" y="15289"/>
                  </a:cubicBezTo>
                  <a:cubicBezTo>
                    <a:pt x="18944" y="15289"/>
                    <a:pt x="20599" y="15027"/>
                    <a:pt x="22444" y="14324"/>
                  </a:cubicBezTo>
                  <a:cubicBezTo>
                    <a:pt x="23754" y="14229"/>
                    <a:pt x="25230" y="13634"/>
                    <a:pt x="25909" y="12455"/>
                  </a:cubicBezTo>
                  <a:cubicBezTo>
                    <a:pt x="26695" y="11086"/>
                    <a:pt x="26206" y="9205"/>
                    <a:pt x="27147" y="7942"/>
                  </a:cubicBezTo>
                  <a:cubicBezTo>
                    <a:pt x="27576" y="7359"/>
                    <a:pt x="28254" y="7002"/>
                    <a:pt x="28933" y="6788"/>
                  </a:cubicBezTo>
                  <a:cubicBezTo>
                    <a:pt x="29624" y="6573"/>
                    <a:pt x="30338" y="6478"/>
                    <a:pt x="31040" y="6299"/>
                  </a:cubicBezTo>
                  <a:cubicBezTo>
                    <a:pt x="31802" y="6121"/>
                    <a:pt x="32541" y="5847"/>
                    <a:pt x="33160" y="5371"/>
                  </a:cubicBezTo>
                  <a:cubicBezTo>
                    <a:pt x="33779" y="4906"/>
                    <a:pt x="34279" y="4228"/>
                    <a:pt x="34410" y="3466"/>
                  </a:cubicBezTo>
                  <a:cubicBezTo>
                    <a:pt x="34753" y="1504"/>
                    <a:pt x="32934" y="140"/>
                    <a:pt x="31142" y="140"/>
                  </a:cubicBezTo>
                  <a:cubicBezTo>
                    <a:pt x="30944" y="140"/>
                    <a:pt x="30747" y="157"/>
                    <a:pt x="30552" y="192"/>
                  </a:cubicBezTo>
                  <a:cubicBezTo>
                    <a:pt x="29552" y="358"/>
                    <a:pt x="28528" y="977"/>
                    <a:pt x="28100" y="1930"/>
                  </a:cubicBezTo>
                  <a:cubicBezTo>
                    <a:pt x="27671" y="2870"/>
                    <a:pt x="27861" y="4013"/>
                    <a:pt x="27409" y="4942"/>
                  </a:cubicBezTo>
                  <a:cubicBezTo>
                    <a:pt x="26992" y="5787"/>
                    <a:pt x="26111" y="6323"/>
                    <a:pt x="25206" y="6585"/>
                  </a:cubicBezTo>
                  <a:cubicBezTo>
                    <a:pt x="24290" y="6859"/>
                    <a:pt x="23337" y="6895"/>
                    <a:pt x="22408" y="7049"/>
                  </a:cubicBezTo>
                  <a:cubicBezTo>
                    <a:pt x="20122" y="7419"/>
                    <a:pt x="18229" y="9395"/>
                    <a:pt x="18848" y="11812"/>
                  </a:cubicBezTo>
                  <a:cubicBezTo>
                    <a:pt x="19003" y="12407"/>
                    <a:pt x="19277" y="12907"/>
                    <a:pt x="19634" y="13300"/>
                  </a:cubicBezTo>
                  <a:cubicBezTo>
                    <a:pt x="20003" y="13717"/>
                    <a:pt x="20480" y="14003"/>
                    <a:pt x="21015" y="14169"/>
                  </a:cubicBezTo>
                  <a:cubicBezTo>
                    <a:pt x="19734" y="14533"/>
                    <a:pt x="18559" y="14676"/>
                    <a:pt x="17491" y="14676"/>
                  </a:cubicBezTo>
                  <a:cubicBezTo>
                    <a:pt x="16010" y="14676"/>
                    <a:pt x="14735" y="14401"/>
                    <a:pt x="13669" y="14062"/>
                  </a:cubicBezTo>
                  <a:cubicBezTo>
                    <a:pt x="14229" y="13896"/>
                    <a:pt x="14729" y="13598"/>
                    <a:pt x="15110" y="13169"/>
                  </a:cubicBezTo>
                  <a:cubicBezTo>
                    <a:pt x="15479" y="12776"/>
                    <a:pt x="15741" y="12276"/>
                    <a:pt x="15896" y="11681"/>
                  </a:cubicBezTo>
                  <a:cubicBezTo>
                    <a:pt x="16527" y="9264"/>
                    <a:pt x="14622" y="7288"/>
                    <a:pt x="12336" y="6919"/>
                  </a:cubicBezTo>
                  <a:cubicBezTo>
                    <a:pt x="11407" y="6764"/>
                    <a:pt x="10454" y="6728"/>
                    <a:pt x="9550" y="6454"/>
                  </a:cubicBezTo>
                  <a:cubicBezTo>
                    <a:pt x="8645" y="6192"/>
                    <a:pt x="7752" y="5656"/>
                    <a:pt x="7347" y="4811"/>
                  </a:cubicBezTo>
                  <a:cubicBezTo>
                    <a:pt x="6894" y="3871"/>
                    <a:pt x="7073" y="2739"/>
                    <a:pt x="6644" y="1799"/>
                  </a:cubicBezTo>
                  <a:cubicBezTo>
                    <a:pt x="6216" y="846"/>
                    <a:pt x="5204" y="227"/>
                    <a:pt x="4192" y="49"/>
                  </a:cubicBezTo>
                  <a:cubicBezTo>
                    <a:pt x="4004" y="16"/>
                    <a:pt x="3813" y="1"/>
                    <a:pt x="3622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16;p32">
              <a:extLst>
                <a:ext uri="{FF2B5EF4-FFF2-40B4-BE49-F238E27FC236}">
                  <a16:creationId xmlns:a16="http://schemas.microsoft.com/office/drawing/2014/main" id="{DB2D6ABF-C3D2-436E-AEEE-12A2EEBED37A}"/>
                </a:ext>
              </a:extLst>
            </p:cNvPr>
            <p:cNvSpPr/>
            <p:nvPr/>
          </p:nvSpPr>
          <p:spPr>
            <a:xfrm>
              <a:off x="6272420" y="1485931"/>
              <a:ext cx="290432" cy="127706"/>
            </a:xfrm>
            <a:custGeom>
              <a:avLst/>
              <a:gdLst/>
              <a:ahLst/>
              <a:cxnLst/>
              <a:rect l="l" t="t" r="r" b="b"/>
              <a:pathLst>
                <a:path w="27766" h="12209" extrusionOk="0">
                  <a:moveTo>
                    <a:pt x="2883" y="0"/>
                  </a:moveTo>
                  <a:cubicBezTo>
                    <a:pt x="1460" y="0"/>
                    <a:pt x="1" y="1084"/>
                    <a:pt x="279" y="2660"/>
                  </a:cubicBezTo>
                  <a:cubicBezTo>
                    <a:pt x="386" y="3267"/>
                    <a:pt x="779" y="3803"/>
                    <a:pt x="1268" y="4184"/>
                  </a:cubicBezTo>
                  <a:cubicBezTo>
                    <a:pt x="1768" y="4553"/>
                    <a:pt x="2363" y="4779"/>
                    <a:pt x="2970" y="4922"/>
                  </a:cubicBezTo>
                  <a:cubicBezTo>
                    <a:pt x="3530" y="5065"/>
                    <a:pt x="4101" y="5136"/>
                    <a:pt x="4649" y="5315"/>
                  </a:cubicBezTo>
                  <a:cubicBezTo>
                    <a:pt x="5197" y="5482"/>
                    <a:pt x="5732" y="5767"/>
                    <a:pt x="6078" y="6232"/>
                  </a:cubicBezTo>
                  <a:cubicBezTo>
                    <a:pt x="6828" y="7244"/>
                    <a:pt x="6447" y="8744"/>
                    <a:pt x="7066" y="9839"/>
                  </a:cubicBezTo>
                  <a:cubicBezTo>
                    <a:pt x="7602" y="10768"/>
                    <a:pt x="8780" y="11256"/>
                    <a:pt x="9816" y="11328"/>
                  </a:cubicBezTo>
                  <a:cubicBezTo>
                    <a:pt x="10852" y="11756"/>
                    <a:pt x="12245" y="12209"/>
                    <a:pt x="13971" y="12209"/>
                  </a:cubicBezTo>
                  <a:cubicBezTo>
                    <a:pt x="15138" y="12209"/>
                    <a:pt x="16460" y="11994"/>
                    <a:pt x="17936" y="11435"/>
                  </a:cubicBezTo>
                  <a:cubicBezTo>
                    <a:pt x="18984" y="11363"/>
                    <a:pt x="20163" y="10887"/>
                    <a:pt x="20699" y="9946"/>
                  </a:cubicBezTo>
                  <a:cubicBezTo>
                    <a:pt x="21330" y="8851"/>
                    <a:pt x="20937" y="7351"/>
                    <a:pt x="21699" y="6339"/>
                  </a:cubicBezTo>
                  <a:cubicBezTo>
                    <a:pt x="22032" y="5875"/>
                    <a:pt x="22568" y="5589"/>
                    <a:pt x="23127" y="5422"/>
                  </a:cubicBezTo>
                  <a:cubicBezTo>
                    <a:pt x="23675" y="5244"/>
                    <a:pt x="24247" y="5172"/>
                    <a:pt x="24806" y="5029"/>
                  </a:cubicBezTo>
                  <a:cubicBezTo>
                    <a:pt x="25413" y="4886"/>
                    <a:pt x="26009" y="4660"/>
                    <a:pt x="26497" y="4291"/>
                  </a:cubicBezTo>
                  <a:cubicBezTo>
                    <a:pt x="26997" y="3910"/>
                    <a:pt x="27390" y="3374"/>
                    <a:pt x="27497" y="2767"/>
                  </a:cubicBezTo>
                  <a:cubicBezTo>
                    <a:pt x="27765" y="1191"/>
                    <a:pt x="26314" y="107"/>
                    <a:pt x="24884" y="107"/>
                  </a:cubicBezTo>
                  <a:cubicBezTo>
                    <a:pt x="24726" y="107"/>
                    <a:pt x="24568" y="120"/>
                    <a:pt x="24413" y="148"/>
                  </a:cubicBezTo>
                  <a:cubicBezTo>
                    <a:pt x="23616" y="291"/>
                    <a:pt x="22806" y="779"/>
                    <a:pt x="22461" y="1541"/>
                  </a:cubicBezTo>
                  <a:cubicBezTo>
                    <a:pt x="22115" y="2291"/>
                    <a:pt x="22258" y="3196"/>
                    <a:pt x="21901" y="3946"/>
                  </a:cubicBezTo>
                  <a:cubicBezTo>
                    <a:pt x="21568" y="4624"/>
                    <a:pt x="20865" y="5041"/>
                    <a:pt x="20139" y="5255"/>
                  </a:cubicBezTo>
                  <a:cubicBezTo>
                    <a:pt x="19413" y="5470"/>
                    <a:pt x="18651" y="5505"/>
                    <a:pt x="17912" y="5625"/>
                  </a:cubicBezTo>
                  <a:cubicBezTo>
                    <a:pt x="16079" y="5922"/>
                    <a:pt x="14567" y="7494"/>
                    <a:pt x="15067" y="9435"/>
                  </a:cubicBezTo>
                  <a:cubicBezTo>
                    <a:pt x="15186" y="9911"/>
                    <a:pt x="15400" y="10304"/>
                    <a:pt x="15686" y="10625"/>
                  </a:cubicBezTo>
                  <a:cubicBezTo>
                    <a:pt x="15984" y="10947"/>
                    <a:pt x="16365" y="11185"/>
                    <a:pt x="16793" y="11316"/>
                  </a:cubicBezTo>
                  <a:cubicBezTo>
                    <a:pt x="15772" y="11610"/>
                    <a:pt x="14835" y="11724"/>
                    <a:pt x="13982" y="11724"/>
                  </a:cubicBezTo>
                  <a:cubicBezTo>
                    <a:pt x="12796" y="11724"/>
                    <a:pt x="11775" y="11502"/>
                    <a:pt x="10923" y="11232"/>
                  </a:cubicBezTo>
                  <a:cubicBezTo>
                    <a:pt x="11376" y="11101"/>
                    <a:pt x="11769" y="10851"/>
                    <a:pt x="12078" y="10518"/>
                  </a:cubicBezTo>
                  <a:cubicBezTo>
                    <a:pt x="12364" y="10197"/>
                    <a:pt x="12590" y="9804"/>
                    <a:pt x="12709" y="9327"/>
                  </a:cubicBezTo>
                  <a:cubicBezTo>
                    <a:pt x="13209" y="7399"/>
                    <a:pt x="11685" y="5815"/>
                    <a:pt x="9864" y="5517"/>
                  </a:cubicBezTo>
                  <a:cubicBezTo>
                    <a:pt x="9114" y="5398"/>
                    <a:pt x="8352" y="5363"/>
                    <a:pt x="7637" y="5148"/>
                  </a:cubicBezTo>
                  <a:cubicBezTo>
                    <a:pt x="6911" y="4934"/>
                    <a:pt x="6209" y="4517"/>
                    <a:pt x="5875" y="3839"/>
                  </a:cubicBezTo>
                  <a:cubicBezTo>
                    <a:pt x="5506" y="3088"/>
                    <a:pt x="5661" y="2184"/>
                    <a:pt x="5316" y="1434"/>
                  </a:cubicBezTo>
                  <a:cubicBezTo>
                    <a:pt x="4970" y="672"/>
                    <a:pt x="4161" y="183"/>
                    <a:pt x="3351" y="40"/>
                  </a:cubicBezTo>
                  <a:cubicBezTo>
                    <a:pt x="3197" y="13"/>
                    <a:pt x="3040" y="0"/>
                    <a:pt x="2883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17;p32">
              <a:extLst>
                <a:ext uri="{FF2B5EF4-FFF2-40B4-BE49-F238E27FC236}">
                  <a16:creationId xmlns:a16="http://schemas.microsoft.com/office/drawing/2014/main" id="{092E40F1-17FA-4777-ADAC-51F695680BB6}"/>
                </a:ext>
              </a:extLst>
            </p:cNvPr>
            <p:cNvSpPr/>
            <p:nvPr/>
          </p:nvSpPr>
          <p:spPr>
            <a:xfrm>
              <a:off x="6319887" y="1450304"/>
              <a:ext cx="197464" cy="86870"/>
            </a:xfrm>
            <a:custGeom>
              <a:avLst/>
              <a:gdLst/>
              <a:ahLst/>
              <a:cxnLst/>
              <a:rect l="l" t="t" r="r" b="b"/>
              <a:pathLst>
                <a:path w="18878" h="8305" extrusionOk="0">
                  <a:moveTo>
                    <a:pt x="1954" y="1"/>
                  </a:moveTo>
                  <a:cubicBezTo>
                    <a:pt x="984" y="1"/>
                    <a:pt x="0" y="743"/>
                    <a:pt x="182" y="1803"/>
                  </a:cubicBezTo>
                  <a:cubicBezTo>
                    <a:pt x="254" y="2220"/>
                    <a:pt x="516" y="2589"/>
                    <a:pt x="861" y="2839"/>
                  </a:cubicBezTo>
                  <a:cubicBezTo>
                    <a:pt x="1194" y="3101"/>
                    <a:pt x="1599" y="3244"/>
                    <a:pt x="2004" y="3351"/>
                  </a:cubicBezTo>
                  <a:cubicBezTo>
                    <a:pt x="2385" y="3446"/>
                    <a:pt x="2778" y="3494"/>
                    <a:pt x="3159" y="3613"/>
                  </a:cubicBezTo>
                  <a:cubicBezTo>
                    <a:pt x="3528" y="3732"/>
                    <a:pt x="3897" y="3923"/>
                    <a:pt x="4123" y="4232"/>
                  </a:cubicBezTo>
                  <a:cubicBezTo>
                    <a:pt x="4635" y="4923"/>
                    <a:pt x="4373" y="5947"/>
                    <a:pt x="4802" y="6685"/>
                  </a:cubicBezTo>
                  <a:cubicBezTo>
                    <a:pt x="5159" y="7328"/>
                    <a:pt x="5957" y="7649"/>
                    <a:pt x="6671" y="7709"/>
                  </a:cubicBezTo>
                  <a:cubicBezTo>
                    <a:pt x="7374" y="7995"/>
                    <a:pt x="8314" y="8304"/>
                    <a:pt x="9493" y="8304"/>
                  </a:cubicBezTo>
                  <a:cubicBezTo>
                    <a:pt x="10291" y="8304"/>
                    <a:pt x="11184" y="8161"/>
                    <a:pt x="12184" y="7780"/>
                  </a:cubicBezTo>
                  <a:cubicBezTo>
                    <a:pt x="12898" y="7721"/>
                    <a:pt x="13708" y="7399"/>
                    <a:pt x="14065" y="6756"/>
                  </a:cubicBezTo>
                  <a:cubicBezTo>
                    <a:pt x="14494" y="6018"/>
                    <a:pt x="14232" y="4994"/>
                    <a:pt x="14744" y="4304"/>
                  </a:cubicBezTo>
                  <a:cubicBezTo>
                    <a:pt x="14982" y="3994"/>
                    <a:pt x="15339" y="3804"/>
                    <a:pt x="15720" y="3685"/>
                  </a:cubicBezTo>
                  <a:cubicBezTo>
                    <a:pt x="16089" y="3566"/>
                    <a:pt x="16482" y="3518"/>
                    <a:pt x="16863" y="3423"/>
                  </a:cubicBezTo>
                  <a:cubicBezTo>
                    <a:pt x="17268" y="3316"/>
                    <a:pt x="17673" y="3173"/>
                    <a:pt x="18018" y="2911"/>
                  </a:cubicBezTo>
                  <a:cubicBezTo>
                    <a:pt x="18351" y="2661"/>
                    <a:pt x="18613" y="2292"/>
                    <a:pt x="18685" y="1875"/>
                  </a:cubicBezTo>
                  <a:cubicBezTo>
                    <a:pt x="18877" y="815"/>
                    <a:pt x="17885" y="72"/>
                    <a:pt x="16913" y="72"/>
                  </a:cubicBezTo>
                  <a:cubicBezTo>
                    <a:pt x="16804" y="72"/>
                    <a:pt x="16696" y="82"/>
                    <a:pt x="16589" y="101"/>
                  </a:cubicBezTo>
                  <a:cubicBezTo>
                    <a:pt x="16053" y="196"/>
                    <a:pt x="15494" y="529"/>
                    <a:pt x="15256" y="1041"/>
                  </a:cubicBezTo>
                  <a:cubicBezTo>
                    <a:pt x="15029" y="1553"/>
                    <a:pt x="15125" y="2173"/>
                    <a:pt x="14887" y="2673"/>
                  </a:cubicBezTo>
                  <a:cubicBezTo>
                    <a:pt x="14660" y="3137"/>
                    <a:pt x="14184" y="3435"/>
                    <a:pt x="13684" y="3577"/>
                  </a:cubicBezTo>
                  <a:cubicBezTo>
                    <a:pt x="13196" y="3720"/>
                    <a:pt x="12672" y="3744"/>
                    <a:pt x="12172" y="3827"/>
                  </a:cubicBezTo>
                  <a:cubicBezTo>
                    <a:pt x="10922" y="4030"/>
                    <a:pt x="9898" y="5101"/>
                    <a:pt x="10231" y="6411"/>
                  </a:cubicBezTo>
                  <a:cubicBezTo>
                    <a:pt x="10315" y="6733"/>
                    <a:pt x="10469" y="7006"/>
                    <a:pt x="10660" y="7221"/>
                  </a:cubicBezTo>
                  <a:cubicBezTo>
                    <a:pt x="10862" y="7447"/>
                    <a:pt x="11124" y="7602"/>
                    <a:pt x="11410" y="7697"/>
                  </a:cubicBezTo>
                  <a:cubicBezTo>
                    <a:pt x="10712" y="7897"/>
                    <a:pt x="10072" y="7975"/>
                    <a:pt x="9491" y="7975"/>
                  </a:cubicBezTo>
                  <a:cubicBezTo>
                    <a:pt x="8686" y="7975"/>
                    <a:pt x="7995" y="7824"/>
                    <a:pt x="7421" y="7637"/>
                  </a:cubicBezTo>
                  <a:cubicBezTo>
                    <a:pt x="7731" y="7542"/>
                    <a:pt x="7993" y="7376"/>
                    <a:pt x="8207" y="7149"/>
                  </a:cubicBezTo>
                  <a:cubicBezTo>
                    <a:pt x="8398" y="6935"/>
                    <a:pt x="8552" y="6661"/>
                    <a:pt x="8636" y="6340"/>
                  </a:cubicBezTo>
                  <a:cubicBezTo>
                    <a:pt x="8969" y="5030"/>
                    <a:pt x="7945" y="3958"/>
                    <a:pt x="6695" y="3756"/>
                  </a:cubicBezTo>
                  <a:cubicBezTo>
                    <a:pt x="6195" y="3673"/>
                    <a:pt x="5671" y="3649"/>
                    <a:pt x="5183" y="3506"/>
                  </a:cubicBezTo>
                  <a:cubicBezTo>
                    <a:pt x="4695" y="3363"/>
                    <a:pt x="4207" y="3065"/>
                    <a:pt x="3980" y="2601"/>
                  </a:cubicBezTo>
                  <a:cubicBezTo>
                    <a:pt x="3742" y="2101"/>
                    <a:pt x="3838" y="1482"/>
                    <a:pt x="3611" y="970"/>
                  </a:cubicBezTo>
                  <a:cubicBezTo>
                    <a:pt x="3373" y="458"/>
                    <a:pt x="2826" y="125"/>
                    <a:pt x="2278" y="29"/>
                  </a:cubicBezTo>
                  <a:cubicBezTo>
                    <a:pt x="2171" y="10"/>
                    <a:pt x="2063" y="1"/>
                    <a:pt x="1954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18;p32">
              <a:extLst>
                <a:ext uri="{FF2B5EF4-FFF2-40B4-BE49-F238E27FC236}">
                  <a16:creationId xmlns:a16="http://schemas.microsoft.com/office/drawing/2014/main" id="{5D203746-B182-484F-AEF3-C93B910C21D4}"/>
                </a:ext>
              </a:extLst>
            </p:cNvPr>
            <p:cNvSpPr/>
            <p:nvPr/>
          </p:nvSpPr>
          <p:spPr>
            <a:xfrm>
              <a:off x="6408222" y="1535543"/>
              <a:ext cx="14947" cy="1166321"/>
            </a:xfrm>
            <a:custGeom>
              <a:avLst/>
              <a:gdLst/>
              <a:ahLst/>
              <a:cxnLst/>
              <a:rect l="l" t="t" r="r" b="b"/>
              <a:pathLst>
                <a:path w="1429" h="111503" extrusionOk="0">
                  <a:moveTo>
                    <a:pt x="0" y="0"/>
                  </a:moveTo>
                  <a:lnTo>
                    <a:pt x="0" y="111502"/>
                  </a:lnTo>
                  <a:lnTo>
                    <a:pt x="1429" y="111502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053B5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19;p32">
              <a:extLst>
                <a:ext uri="{FF2B5EF4-FFF2-40B4-BE49-F238E27FC236}">
                  <a16:creationId xmlns:a16="http://schemas.microsoft.com/office/drawing/2014/main" id="{3C795E7B-3660-4269-8FA0-F8C18BDC17A4}"/>
                </a:ext>
              </a:extLst>
            </p:cNvPr>
            <p:cNvSpPr/>
            <p:nvPr/>
          </p:nvSpPr>
          <p:spPr>
            <a:xfrm>
              <a:off x="7281987" y="1487092"/>
              <a:ext cx="146597" cy="31777"/>
            </a:xfrm>
            <a:custGeom>
              <a:avLst/>
              <a:gdLst/>
              <a:ahLst/>
              <a:cxnLst/>
              <a:rect l="l" t="t" r="r" b="b"/>
              <a:pathLst>
                <a:path w="14015" h="3038" extrusionOk="0">
                  <a:moveTo>
                    <a:pt x="1525" y="1"/>
                  </a:moveTo>
                  <a:cubicBezTo>
                    <a:pt x="691" y="1"/>
                    <a:pt x="1" y="680"/>
                    <a:pt x="1" y="1513"/>
                  </a:cubicBezTo>
                  <a:cubicBezTo>
                    <a:pt x="1" y="2358"/>
                    <a:pt x="691" y="3037"/>
                    <a:pt x="1525" y="3037"/>
                  </a:cubicBezTo>
                  <a:lnTo>
                    <a:pt x="12490" y="3037"/>
                  </a:lnTo>
                  <a:cubicBezTo>
                    <a:pt x="13324" y="3037"/>
                    <a:pt x="14014" y="2358"/>
                    <a:pt x="14014" y="1513"/>
                  </a:cubicBezTo>
                  <a:cubicBezTo>
                    <a:pt x="14014" y="680"/>
                    <a:pt x="13324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20;p32">
              <a:extLst>
                <a:ext uri="{FF2B5EF4-FFF2-40B4-BE49-F238E27FC236}">
                  <a16:creationId xmlns:a16="http://schemas.microsoft.com/office/drawing/2014/main" id="{7D34328B-4FD8-45A4-A465-4E35C332EC81}"/>
                </a:ext>
              </a:extLst>
            </p:cNvPr>
            <p:cNvSpPr/>
            <p:nvPr/>
          </p:nvSpPr>
          <p:spPr>
            <a:xfrm>
              <a:off x="7081354" y="1276752"/>
              <a:ext cx="146471" cy="31893"/>
            </a:xfrm>
            <a:custGeom>
              <a:avLst/>
              <a:gdLst/>
              <a:ahLst/>
              <a:cxnLst/>
              <a:rect l="l" t="t" r="r" b="b"/>
              <a:pathLst>
                <a:path w="14003" h="3049" extrusionOk="0">
                  <a:moveTo>
                    <a:pt x="1525" y="0"/>
                  </a:moveTo>
                  <a:cubicBezTo>
                    <a:pt x="679" y="0"/>
                    <a:pt x="1" y="691"/>
                    <a:pt x="1" y="1524"/>
                  </a:cubicBezTo>
                  <a:cubicBezTo>
                    <a:pt x="1" y="2358"/>
                    <a:pt x="679" y="3048"/>
                    <a:pt x="1525" y="3048"/>
                  </a:cubicBezTo>
                  <a:lnTo>
                    <a:pt x="12490" y="3048"/>
                  </a:lnTo>
                  <a:cubicBezTo>
                    <a:pt x="13324" y="3048"/>
                    <a:pt x="14002" y="2358"/>
                    <a:pt x="14002" y="1524"/>
                  </a:cubicBezTo>
                  <a:cubicBezTo>
                    <a:pt x="14002" y="691"/>
                    <a:pt x="13324" y="0"/>
                    <a:pt x="12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21;p32">
              <a:extLst>
                <a:ext uri="{FF2B5EF4-FFF2-40B4-BE49-F238E27FC236}">
                  <a16:creationId xmlns:a16="http://schemas.microsoft.com/office/drawing/2014/main" id="{EB3409C4-A9FE-4E55-B88D-5B3D62B2B2B4}"/>
                </a:ext>
              </a:extLst>
            </p:cNvPr>
            <p:cNvSpPr/>
            <p:nvPr/>
          </p:nvSpPr>
          <p:spPr>
            <a:xfrm>
              <a:off x="7272521" y="1149349"/>
              <a:ext cx="146471" cy="31893"/>
            </a:xfrm>
            <a:custGeom>
              <a:avLst/>
              <a:gdLst/>
              <a:ahLst/>
              <a:cxnLst/>
              <a:rect l="l" t="t" r="r" b="b"/>
              <a:pathLst>
                <a:path w="14003" h="3049" extrusionOk="0">
                  <a:moveTo>
                    <a:pt x="1513" y="0"/>
                  </a:moveTo>
                  <a:cubicBezTo>
                    <a:pt x="679" y="0"/>
                    <a:pt x="1" y="691"/>
                    <a:pt x="1" y="1524"/>
                  </a:cubicBezTo>
                  <a:cubicBezTo>
                    <a:pt x="1" y="2358"/>
                    <a:pt x="679" y="3048"/>
                    <a:pt x="1513" y="3048"/>
                  </a:cubicBezTo>
                  <a:lnTo>
                    <a:pt x="12478" y="3048"/>
                  </a:lnTo>
                  <a:cubicBezTo>
                    <a:pt x="13324" y="3048"/>
                    <a:pt x="14002" y="2358"/>
                    <a:pt x="14002" y="1524"/>
                  </a:cubicBezTo>
                  <a:cubicBezTo>
                    <a:pt x="14002" y="691"/>
                    <a:pt x="13324" y="0"/>
                    <a:pt x="1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22;p32">
              <a:extLst>
                <a:ext uri="{FF2B5EF4-FFF2-40B4-BE49-F238E27FC236}">
                  <a16:creationId xmlns:a16="http://schemas.microsoft.com/office/drawing/2014/main" id="{3EDF92D6-88A2-4261-9756-9CAA3E3CD355}"/>
                </a:ext>
              </a:extLst>
            </p:cNvPr>
            <p:cNvSpPr/>
            <p:nvPr/>
          </p:nvSpPr>
          <p:spPr>
            <a:xfrm>
              <a:off x="7272521" y="1891601"/>
              <a:ext cx="146471" cy="31893"/>
            </a:xfrm>
            <a:custGeom>
              <a:avLst/>
              <a:gdLst/>
              <a:ahLst/>
              <a:cxnLst/>
              <a:rect l="l" t="t" r="r" b="b"/>
              <a:pathLst>
                <a:path w="14003" h="3049" extrusionOk="0">
                  <a:moveTo>
                    <a:pt x="1513" y="0"/>
                  </a:moveTo>
                  <a:cubicBezTo>
                    <a:pt x="679" y="0"/>
                    <a:pt x="1" y="691"/>
                    <a:pt x="1" y="1524"/>
                  </a:cubicBezTo>
                  <a:cubicBezTo>
                    <a:pt x="1" y="2358"/>
                    <a:pt x="679" y="3048"/>
                    <a:pt x="1513" y="3048"/>
                  </a:cubicBezTo>
                  <a:lnTo>
                    <a:pt x="12478" y="3048"/>
                  </a:lnTo>
                  <a:cubicBezTo>
                    <a:pt x="13324" y="3048"/>
                    <a:pt x="14002" y="2358"/>
                    <a:pt x="14002" y="1524"/>
                  </a:cubicBezTo>
                  <a:cubicBezTo>
                    <a:pt x="14002" y="691"/>
                    <a:pt x="13324" y="0"/>
                    <a:pt x="1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23;p32">
              <a:extLst>
                <a:ext uri="{FF2B5EF4-FFF2-40B4-BE49-F238E27FC236}">
                  <a16:creationId xmlns:a16="http://schemas.microsoft.com/office/drawing/2014/main" id="{C0F33897-3D91-4D6A-A8AB-FE7A0A8778C1}"/>
                </a:ext>
              </a:extLst>
            </p:cNvPr>
            <p:cNvSpPr/>
            <p:nvPr/>
          </p:nvSpPr>
          <p:spPr>
            <a:xfrm>
              <a:off x="7100412" y="2054118"/>
              <a:ext cx="146586" cy="31893"/>
            </a:xfrm>
            <a:custGeom>
              <a:avLst/>
              <a:gdLst/>
              <a:ahLst/>
              <a:cxnLst/>
              <a:rect l="l" t="t" r="r" b="b"/>
              <a:pathLst>
                <a:path w="14014" h="3049" extrusionOk="0">
                  <a:moveTo>
                    <a:pt x="1524" y="1"/>
                  </a:moveTo>
                  <a:cubicBezTo>
                    <a:pt x="691" y="1"/>
                    <a:pt x="0" y="680"/>
                    <a:pt x="0" y="1525"/>
                  </a:cubicBezTo>
                  <a:cubicBezTo>
                    <a:pt x="0" y="2358"/>
                    <a:pt x="691" y="3049"/>
                    <a:pt x="1524" y="3049"/>
                  </a:cubicBezTo>
                  <a:lnTo>
                    <a:pt x="12490" y="3049"/>
                  </a:lnTo>
                  <a:cubicBezTo>
                    <a:pt x="13323" y="3049"/>
                    <a:pt x="14014" y="2358"/>
                    <a:pt x="14014" y="1525"/>
                  </a:cubicBezTo>
                  <a:cubicBezTo>
                    <a:pt x="14014" y="680"/>
                    <a:pt x="13323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24;p32">
              <a:extLst>
                <a:ext uri="{FF2B5EF4-FFF2-40B4-BE49-F238E27FC236}">
                  <a16:creationId xmlns:a16="http://schemas.microsoft.com/office/drawing/2014/main" id="{B92E4D04-B6B6-4D88-B37B-83B6460729E1}"/>
                </a:ext>
              </a:extLst>
            </p:cNvPr>
            <p:cNvSpPr/>
            <p:nvPr/>
          </p:nvSpPr>
          <p:spPr>
            <a:xfrm>
              <a:off x="8172447" y="2323380"/>
              <a:ext cx="277106" cy="476118"/>
            </a:xfrm>
            <a:custGeom>
              <a:avLst/>
              <a:gdLst/>
              <a:ahLst/>
              <a:cxnLst/>
              <a:rect l="l" t="t" r="r" b="b"/>
              <a:pathLst>
                <a:path w="26492" h="45518" extrusionOk="0">
                  <a:moveTo>
                    <a:pt x="12073" y="0"/>
                  </a:moveTo>
                  <a:cubicBezTo>
                    <a:pt x="5429" y="0"/>
                    <a:pt x="0" y="5441"/>
                    <a:pt x="0" y="12073"/>
                  </a:cubicBezTo>
                  <a:lnTo>
                    <a:pt x="0" y="33457"/>
                  </a:lnTo>
                  <a:cubicBezTo>
                    <a:pt x="0" y="40088"/>
                    <a:pt x="5429" y="45518"/>
                    <a:pt x="12073" y="45518"/>
                  </a:cubicBezTo>
                  <a:lnTo>
                    <a:pt x="14419" y="45518"/>
                  </a:lnTo>
                  <a:cubicBezTo>
                    <a:pt x="21062" y="45518"/>
                    <a:pt x="26492" y="40088"/>
                    <a:pt x="26492" y="33457"/>
                  </a:cubicBezTo>
                  <a:lnTo>
                    <a:pt x="26492" y="12073"/>
                  </a:lnTo>
                  <a:cubicBezTo>
                    <a:pt x="26492" y="5441"/>
                    <a:pt x="21062" y="0"/>
                    <a:pt x="144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25;p32">
              <a:extLst>
                <a:ext uri="{FF2B5EF4-FFF2-40B4-BE49-F238E27FC236}">
                  <a16:creationId xmlns:a16="http://schemas.microsoft.com/office/drawing/2014/main" id="{2FCC50C6-9F4A-4E8D-B9CC-5C8F7375F784}"/>
                </a:ext>
              </a:extLst>
            </p:cNvPr>
            <p:cNvSpPr/>
            <p:nvPr/>
          </p:nvSpPr>
          <p:spPr>
            <a:xfrm>
              <a:off x="8172573" y="2452278"/>
              <a:ext cx="229283" cy="94035"/>
            </a:xfrm>
            <a:custGeom>
              <a:avLst/>
              <a:gdLst/>
              <a:ahLst/>
              <a:cxnLst/>
              <a:rect l="l" t="t" r="r" b="b"/>
              <a:pathLst>
                <a:path w="21920" h="8990" extrusionOk="0">
                  <a:moveTo>
                    <a:pt x="0" y="0"/>
                  </a:moveTo>
                  <a:lnTo>
                    <a:pt x="0" y="8989"/>
                  </a:lnTo>
                  <a:lnTo>
                    <a:pt x="21920" y="8989"/>
                  </a:lnTo>
                  <a:lnTo>
                    <a:pt x="21920" y="0"/>
                  </a:lnTo>
                  <a:close/>
                </a:path>
              </a:pathLst>
            </a:custGeom>
            <a:solidFill>
              <a:srgbClr val="043A5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26;p32">
              <a:extLst>
                <a:ext uri="{FF2B5EF4-FFF2-40B4-BE49-F238E27FC236}">
                  <a16:creationId xmlns:a16="http://schemas.microsoft.com/office/drawing/2014/main" id="{C795D2A3-1152-4C74-BD73-3CC907CD02E6}"/>
                </a:ext>
              </a:extLst>
            </p:cNvPr>
            <p:cNvSpPr/>
            <p:nvPr/>
          </p:nvSpPr>
          <p:spPr>
            <a:xfrm>
              <a:off x="8210679" y="2579681"/>
              <a:ext cx="38242" cy="148208"/>
            </a:xfrm>
            <a:custGeom>
              <a:avLst/>
              <a:gdLst/>
              <a:ahLst/>
              <a:cxnLst/>
              <a:rect l="l" t="t" r="r" b="b"/>
              <a:pathLst>
                <a:path w="3656" h="14169" extrusionOk="0">
                  <a:moveTo>
                    <a:pt x="1822" y="0"/>
                  </a:moveTo>
                  <a:cubicBezTo>
                    <a:pt x="822" y="0"/>
                    <a:pt x="0" y="834"/>
                    <a:pt x="0" y="1834"/>
                  </a:cubicBezTo>
                  <a:lnTo>
                    <a:pt x="0" y="12335"/>
                  </a:lnTo>
                  <a:cubicBezTo>
                    <a:pt x="0" y="13347"/>
                    <a:pt x="822" y="14169"/>
                    <a:pt x="1822" y="14169"/>
                  </a:cubicBezTo>
                  <a:cubicBezTo>
                    <a:pt x="2834" y="14169"/>
                    <a:pt x="3656" y="13347"/>
                    <a:pt x="3656" y="12335"/>
                  </a:cubicBezTo>
                  <a:lnTo>
                    <a:pt x="3656" y="1834"/>
                  </a:lnTo>
                  <a:cubicBezTo>
                    <a:pt x="3656" y="834"/>
                    <a:pt x="2834" y="0"/>
                    <a:pt x="1822" y="0"/>
                  </a:cubicBez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27;p32">
              <a:extLst>
                <a:ext uri="{FF2B5EF4-FFF2-40B4-BE49-F238E27FC236}">
                  <a16:creationId xmlns:a16="http://schemas.microsoft.com/office/drawing/2014/main" id="{483DAD98-C618-4181-B6B4-FFC8AA1307CD}"/>
                </a:ext>
              </a:extLst>
            </p:cNvPr>
            <p:cNvSpPr/>
            <p:nvPr/>
          </p:nvSpPr>
          <p:spPr>
            <a:xfrm>
              <a:off x="7013856" y="2350398"/>
              <a:ext cx="269763" cy="463545"/>
            </a:xfrm>
            <a:custGeom>
              <a:avLst/>
              <a:gdLst/>
              <a:ahLst/>
              <a:cxnLst/>
              <a:rect l="l" t="t" r="r" b="b"/>
              <a:pathLst>
                <a:path w="25790" h="44316" extrusionOk="0">
                  <a:moveTo>
                    <a:pt x="11752" y="1"/>
                  </a:moveTo>
                  <a:cubicBezTo>
                    <a:pt x="5287" y="1"/>
                    <a:pt x="0" y="5287"/>
                    <a:pt x="0" y="11752"/>
                  </a:cubicBezTo>
                  <a:lnTo>
                    <a:pt x="0" y="32553"/>
                  </a:lnTo>
                  <a:cubicBezTo>
                    <a:pt x="0" y="39018"/>
                    <a:pt x="5287" y="44316"/>
                    <a:pt x="11752" y="44316"/>
                  </a:cubicBezTo>
                  <a:lnTo>
                    <a:pt x="14038" y="44316"/>
                  </a:lnTo>
                  <a:cubicBezTo>
                    <a:pt x="20503" y="44316"/>
                    <a:pt x="25789" y="39018"/>
                    <a:pt x="25789" y="32553"/>
                  </a:cubicBezTo>
                  <a:lnTo>
                    <a:pt x="25789" y="11752"/>
                  </a:lnTo>
                  <a:cubicBezTo>
                    <a:pt x="25789" y="5287"/>
                    <a:pt x="20503" y="1"/>
                    <a:pt x="14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28;p32">
              <a:extLst>
                <a:ext uri="{FF2B5EF4-FFF2-40B4-BE49-F238E27FC236}">
                  <a16:creationId xmlns:a16="http://schemas.microsoft.com/office/drawing/2014/main" id="{E4F9C5B5-63EA-435C-8599-FB99755E27EF}"/>
                </a:ext>
              </a:extLst>
            </p:cNvPr>
            <p:cNvSpPr/>
            <p:nvPr/>
          </p:nvSpPr>
          <p:spPr>
            <a:xfrm>
              <a:off x="7013981" y="2475813"/>
              <a:ext cx="223185" cy="91546"/>
            </a:xfrm>
            <a:custGeom>
              <a:avLst/>
              <a:gdLst/>
              <a:ahLst/>
              <a:cxnLst/>
              <a:rect l="l" t="t" r="r" b="b"/>
              <a:pathLst>
                <a:path w="21337" h="8752" extrusionOk="0">
                  <a:moveTo>
                    <a:pt x="0" y="0"/>
                  </a:moveTo>
                  <a:lnTo>
                    <a:pt x="0" y="8752"/>
                  </a:lnTo>
                  <a:lnTo>
                    <a:pt x="21336" y="8752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43A5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29;p32">
              <a:extLst>
                <a:ext uri="{FF2B5EF4-FFF2-40B4-BE49-F238E27FC236}">
                  <a16:creationId xmlns:a16="http://schemas.microsoft.com/office/drawing/2014/main" id="{34ABBD78-8999-415B-BDA3-A28D31A7CF30}"/>
                </a:ext>
              </a:extLst>
            </p:cNvPr>
            <p:cNvSpPr/>
            <p:nvPr/>
          </p:nvSpPr>
          <p:spPr>
            <a:xfrm>
              <a:off x="7050968" y="2599858"/>
              <a:ext cx="37248" cy="144222"/>
            </a:xfrm>
            <a:custGeom>
              <a:avLst/>
              <a:gdLst/>
              <a:ahLst/>
              <a:cxnLst/>
              <a:rect l="l" t="t" r="r" b="b"/>
              <a:pathLst>
                <a:path w="3561" h="13788" extrusionOk="0">
                  <a:moveTo>
                    <a:pt x="1786" y="0"/>
                  </a:moveTo>
                  <a:cubicBezTo>
                    <a:pt x="810" y="0"/>
                    <a:pt x="0" y="798"/>
                    <a:pt x="0" y="1786"/>
                  </a:cubicBezTo>
                  <a:lnTo>
                    <a:pt x="0" y="12013"/>
                  </a:lnTo>
                  <a:cubicBezTo>
                    <a:pt x="0" y="12990"/>
                    <a:pt x="810" y="13787"/>
                    <a:pt x="1786" y="13787"/>
                  </a:cubicBezTo>
                  <a:cubicBezTo>
                    <a:pt x="2763" y="13787"/>
                    <a:pt x="3560" y="12990"/>
                    <a:pt x="3560" y="12013"/>
                  </a:cubicBezTo>
                  <a:lnTo>
                    <a:pt x="3560" y="1786"/>
                  </a:lnTo>
                  <a:cubicBezTo>
                    <a:pt x="3560" y="810"/>
                    <a:pt x="2763" y="0"/>
                    <a:pt x="1786" y="0"/>
                  </a:cubicBez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30;p32">
              <a:extLst>
                <a:ext uri="{FF2B5EF4-FFF2-40B4-BE49-F238E27FC236}">
                  <a16:creationId xmlns:a16="http://schemas.microsoft.com/office/drawing/2014/main" id="{47124F46-F602-41AE-9AEA-365339C57FA6}"/>
                </a:ext>
              </a:extLst>
            </p:cNvPr>
            <p:cNvSpPr/>
            <p:nvPr/>
          </p:nvSpPr>
          <p:spPr>
            <a:xfrm>
              <a:off x="7258819" y="1969832"/>
              <a:ext cx="439634" cy="717462"/>
            </a:xfrm>
            <a:custGeom>
              <a:avLst/>
              <a:gdLst/>
              <a:ahLst/>
              <a:cxnLst/>
              <a:rect l="l" t="t" r="r" b="b"/>
              <a:pathLst>
                <a:path w="42030" h="68591" extrusionOk="0">
                  <a:moveTo>
                    <a:pt x="7141" y="1"/>
                  </a:moveTo>
                  <a:cubicBezTo>
                    <a:pt x="6448" y="1"/>
                    <a:pt x="5730" y="101"/>
                    <a:pt x="4990" y="320"/>
                  </a:cubicBezTo>
                  <a:cubicBezTo>
                    <a:pt x="3585" y="737"/>
                    <a:pt x="1549" y="1832"/>
                    <a:pt x="1" y="3273"/>
                  </a:cubicBezTo>
                  <a:lnTo>
                    <a:pt x="1" y="68590"/>
                  </a:lnTo>
                  <a:lnTo>
                    <a:pt x="42030" y="68590"/>
                  </a:lnTo>
                  <a:lnTo>
                    <a:pt x="42030" y="30002"/>
                  </a:lnTo>
                  <a:cubicBezTo>
                    <a:pt x="40636" y="30452"/>
                    <a:pt x="39068" y="30666"/>
                    <a:pt x="37458" y="30666"/>
                  </a:cubicBezTo>
                  <a:cubicBezTo>
                    <a:pt x="32934" y="30666"/>
                    <a:pt x="28083" y="28977"/>
                    <a:pt x="25861" y="26097"/>
                  </a:cubicBezTo>
                  <a:cubicBezTo>
                    <a:pt x="21539" y="20477"/>
                    <a:pt x="20932" y="12214"/>
                    <a:pt x="16563" y="6333"/>
                  </a:cubicBezTo>
                  <a:cubicBezTo>
                    <a:pt x="14264" y="3244"/>
                    <a:pt x="11087" y="1"/>
                    <a:pt x="7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31;p32">
              <a:extLst>
                <a:ext uri="{FF2B5EF4-FFF2-40B4-BE49-F238E27FC236}">
                  <a16:creationId xmlns:a16="http://schemas.microsoft.com/office/drawing/2014/main" id="{CF81883F-645B-44BD-9955-1FD29186347A}"/>
                </a:ext>
              </a:extLst>
            </p:cNvPr>
            <p:cNvSpPr/>
            <p:nvPr/>
          </p:nvSpPr>
          <p:spPr>
            <a:xfrm>
              <a:off x="7589480" y="1929832"/>
              <a:ext cx="14330" cy="358433"/>
            </a:xfrm>
            <a:custGeom>
              <a:avLst/>
              <a:gdLst/>
              <a:ahLst/>
              <a:cxnLst/>
              <a:rect l="l" t="t" r="r" b="b"/>
              <a:pathLst>
                <a:path w="1370" h="34267" extrusionOk="0">
                  <a:moveTo>
                    <a:pt x="0" y="1"/>
                  </a:moveTo>
                  <a:lnTo>
                    <a:pt x="0" y="34267"/>
                  </a:lnTo>
                  <a:lnTo>
                    <a:pt x="1369" y="34267"/>
                  </a:lnTo>
                  <a:lnTo>
                    <a:pt x="1369" y="1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32;p32">
              <a:extLst>
                <a:ext uri="{FF2B5EF4-FFF2-40B4-BE49-F238E27FC236}">
                  <a16:creationId xmlns:a16="http://schemas.microsoft.com/office/drawing/2014/main" id="{50D52EDC-E97E-413C-B96D-A12682B941B8}"/>
                </a:ext>
              </a:extLst>
            </p:cNvPr>
            <p:cNvSpPr/>
            <p:nvPr/>
          </p:nvSpPr>
          <p:spPr>
            <a:xfrm>
              <a:off x="7519356" y="1810881"/>
              <a:ext cx="226051" cy="156701"/>
            </a:xfrm>
            <a:custGeom>
              <a:avLst/>
              <a:gdLst/>
              <a:ahLst/>
              <a:cxnLst/>
              <a:rect l="l" t="t" r="r" b="b"/>
              <a:pathLst>
                <a:path w="21611" h="14981" extrusionOk="0">
                  <a:moveTo>
                    <a:pt x="6624" y="0"/>
                  </a:moveTo>
                  <a:cubicBezTo>
                    <a:pt x="4384" y="0"/>
                    <a:pt x="2564" y="748"/>
                    <a:pt x="1703" y="2240"/>
                  </a:cubicBezTo>
                  <a:cubicBezTo>
                    <a:pt x="1" y="5181"/>
                    <a:pt x="2692" y="9932"/>
                    <a:pt x="7728" y="12825"/>
                  </a:cubicBezTo>
                  <a:cubicBezTo>
                    <a:pt x="10215" y="14263"/>
                    <a:pt x="12806" y="14980"/>
                    <a:pt x="14996" y="14980"/>
                  </a:cubicBezTo>
                  <a:cubicBezTo>
                    <a:pt x="17231" y="14980"/>
                    <a:pt x="19048" y="14233"/>
                    <a:pt x="19908" y="12742"/>
                  </a:cubicBezTo>
                  <a:cubicBezTo>
                    <a:pt x="21611" y="9789"/>
                    <a:pt x="18920" y="5050"/>
                    <a:pt x="13895" y="2145"/>
                  </a:cubicBezTo>
                  <a:cubicBezTo>
                    <a:pt x="11405" y="715"/>
                    <a:pt x="8814" y="0"/>
                    <a:pt x="66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33;p32">
              <a:extLst>
                <a:ext uri="{FF2B5EF4-FFF2-40B4-BE49-F238E27FC236}">
                  <a16:creationId xmlns:a16="http://schemas.microsoft.com/office/drawing/2014/main" id="{8AB282C7-8258-44AD-A009-F2885EDB9DC4}"/>
                </a:ext>
              </a:extLst>
            </p:cNvPr>
            <p:cNvSpPr/>
            <p:nvPr/>
          </p:nvSpPr>
          <p:spPr>
            <a:xfrm>
              <a:off x="7561698" y="1810892"/>
              <a:ext cx="168396" cy="109537"/>
            </a:xfrm>
            <a:custGeom>
              <a:avLst/>
              <a:gdLst/>
              <a:ahLst/>
              <a:cxnLst/>
              <a:rect l="l" t="t" r="r" b="b"/>
              <a:pathLst>
                <a:path w="16099" h="10472" extrusionOk="0">
                  <a:moveTo>
                    <a:pt x="2588" y="0"/>
                  </a:moveTo>
                  <a:cubicBezTo>
                    <a:pt x="2096" y="0"/>
                    <a:pt x="1625" y="36"/>
                    <a:pt x="1180" y="108"/>
                  </a:cubicBezTo>
                  <a:cubicBezTo>
                    <a:pt x="1" y="3728"/>
                    <a:pt x="3620" y="7800"/>
                    <a:pt x="6883" y="9383"/>
                  </a:cubicBezTo>
                  <a:cubicBezTo>
                    <a:pt x="8429" y="10135"/>
                    <a:pt x="9913" y="10471"/>
                    <a:pt x="11316" y="10471"/>
                  </a:cubicBezTo>
                  <a:cubicBezTo>
                    <a:pt x="13046" y="10471"/>
                    <a:pt x="14652" y="9960"/>
                    <a:pt x="16098" y="9086"/>
                  </a:cubicBezTo>
                  <a:cubicBezTo>
                    <a:pt x="15348" y="6657"/>
                    <a:pt x="13086" y="4025"/>
                    <a:pt x="9847" y="2144"/>
                  </a:cubicBezTo>
                  <a:cubicBezTo>
                    <a:pt x="7368" y="715"/>
                    <a:pt x="4777" y="0"/>
                    <a:pt x="2588" y="0"/>
                  </a:cubicBez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34;p32">
              <a:extLst>
                <a:ext uri="{FF2B5EF4-FFF2-40B4-BE49-F238E27FC236}">
                  <a16:creationId xmlns:a16="http://schemas.microsoft.com/office/drawing/2014/main" id="{83C4264E-E15C-4191-B0A1-779F4B9A78FD}"/>
                </a:ext>
              </a:extLst>
            </p:cNvPr>
            <p:cNvSpPr/>
            <p:nvPr/>
          </p:nvSpPr>
          <p:spPr>
            <a:xfrm>
              <a:off x="7610526" y="1846268"/>
              <a:ext cx="63021" cy="71620"/>
            </a:xfrm>
            <a:custGeom>
              <a:avLst/>
              <a:gdLst/>
              <a:ahLst/>
              <a:cxnLst/>
              <a:rect l="l" t="t" r="r" b="b"/>
              <a:pathLst>
                <a:path w="6025" h="6847" extrusionOk="0">
                  <a:moveTo>
                    <a:pt x="5322" y="0"/>
                  </a:moveTo>
                  <a:lnTo>
                    <a:pt x="0" y="6263"/>
                  </a:lnTo>
                  <a:lnTo>
                    <a:pt x="691" y="6847"/>
                  </a:lnTo>
                  <a:lnTo>
                    <a:pt x="6025" y="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35;p32">
              <a:extLst>
                <a:ext uri="{FF2B5EF4-FFF2-40B4-BE49-F238E27FC236}">
                  <a16:creationId xmlns:a16="http://schemas.microsoft.com/office/drawing/2014/main" id="{F2C057FE-9C5B-456E-ACA8-870D14F7963C}"/>
                </a:ext>
              </a:extLst>
            </p:cNvPr>
            <p:cNvSpPr/>
            <p:nvPr/>
          </p:nvSpPr>
          <p:spPr>
            <a:xfrm>
              <a:off x="7293201" y="2307313"/>
              <a:ext cx="214963" cy="23922"/>
            </a:xfrm>
            <a:custGeom>
              <a:avLst/>
              <a:gdLst/>
              <a:ahLst/>
              <a:cxnLst/>
              <a:rect l="l" t="t" r="r" b="b"/>
              <a:pathLst>
                <a:path w="20551" h="2287" extrusionOk="0">
                  <a:moveTo>
                    <a:pt x="0" y="0"/>
                  </a:moveTo>
                  <a:lnTo>
                    <a:pt x="0" y="2286"/>
                  </a:lnTo>
                  <a:lnTo>
                    <a:pt x="20550" y="2286"/>
                  </a:lnTo>
                  <a:lnTo>
                    <a:pt x="20550" y="0"/>
                  </a:lnTo>
                  <a:close/>
                </a:path>
              </a:pathLst>
            </a:custGeom>
            <a:solidFill>
              <a:srgbClr val="043A5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36;p32">
              <a:extLst>
                <a:ext uri="{FF2B5EF4-FFF2-40B4-BE49-F238E27FC236}">
                  <a16:creationId xmlns:a16="http://schemas.microsoft.com/office/drawing/2014/main" id="{C5E78916-09B1-40F3-92FA-81C74E4C9820}"/>
                </a:ext>
              </a:extLst>
            </p:cNvPr>
            <p:cNvSpPr/>
            <p:nvPr/>
          </p:nvSpPr>
          <p:spPr>
            <a:xfrm>
              <a:off x="7295565" y="2376684"/>
              <a:ext cx="215089" cy="23922"/>
            </a:xfrm>
            <a:custGeom>
              <a:avLst/>
              <a:gdLst/>
              <a:ahLst/>
              <a:cxnLst/>
              <a:rect l="l" t="t" r="r" b="b"/>
              <a:pathLst>
                <a:path w="20563" h="2287" extrusionOk="0">
                  <a:moveTo>
                    <a:pt x="0" y="0"/>
                  </a:moveTo>
                  <a:lnTo>
                    <a:pt x="0" y="2286"/>
                  </a:lnTo>
                  <a:lnTo>
                    <a:pt x="20562" y="2286"/>
                  </a:lnTo>
                  <a:lnTo>
                    <a:pt x="20562" y="0"/>
                  </a:lnTo>
                  <a:close/>
                </a:path>
              </a:pathLst>
            </a:custGeom>
            <a:solidFill>
              <a:srgbClr val="043A5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37;p32">
              <a:extLst>
                <a:ext uri="{FF2B5EF4-FFF2-40B4-BE49-F238E27FC236}">
                  <a16:creationId xmlns:a16="http://schemas.microsoft.com/office/drawing/2014/main" id="{521CB309-7A9A-4085-A295-42BED40DCC48}"/>
                </a:ext>
              </a:extLst>
            </p:cNvPr>
            <p:cNvSpPr/>
            <p:nvPr/>
          </p:nvSpPr>
          <p:spPr>
            <a:xfrm>
              <a:off x="7295565" y="2448293"/>
              <a:ext cx="215089" cy="23922"/>
            </a:xfrm>
            <a:custGeom>
              <a:avLst/>
              <a:gdLst/>
              <a:ahLst/>
              <a:cxnLst/>
              <a:rect l="l" t="t" r="r" b="b"/>
              <a:pathLst>
                <a:path w="20563" h="2287" extrusionOk="0">
                  <a:moveTo>
                    <a:pt x="0" y="0"/>
                  </a:moveTo>
                  <a:lnTo>
                    <a:pt x="0" y="2286"/>
                  </a:lnTo>
                  <a:lnTo>
                    <a:pt x="20562" y="2286"/>
                  </a:lnTo>
                  <a:lnTo>
                    <a:pt x="20562" y="0"/>
                  </a:lnTo>
                  <a:close/>
                </a:path>
              </a:pathLst>
            </a:custGeom>
            <a:solidFill>
              <a:srgbClr val="043A5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38;p32">
              <a:extLst>
                <a:ext uri="{FF2B5EF4-FFF2-40B4-BE49-F238E27FC236}">
                  <a16:creationId xmlns:a16="http://schemas.microsoft.com/office/drawing/2014/main" id="{F7D28544-2021-4C73-9803-FAF1A7E18047}"/>
                </a:ext>
              </a:extLst>
            </p:cNvPr>
            <p:cNvSpPr/>
            <p:nvPr/>
          </p:nvSpPr>
          <p:spPr>
            <a:xfrm>
              <a:off x="7295565" y="2529609"/>
              <a:ext cx="215089" cy="23807"/>
            </a:xfrm>
            <a:custGeom>
              <a:avLst/>
              <a:gdLst/>
              <a:ahLst/>
              <a:cxnLst/>
              <a:rect l="l" t="t" r="r" b="b"/>
              <a:pathLst>
                <a:path w="20563" h="2276" extrusionOk="0">
                  <a:moveTo>
                    <a:pt x="0" y="1"/>
                  </a:moveTo>
                  <a:lnTo>
                    <a:pt x="0" y="2275"/>
                  </a:lnTo>
                  <a:lnTo>
                    <a:pt x="20562" y="2275"/>
                  </a:lnTo>
                  <a:lnTo>
                    <a:pt x="20562" y="1"/>
                  </a:lnTo>
                  <a:close/>
                </a:path>
              </a:pathLst>
            </a:custGeom>
            <a:solidFill>
              <a:srgbClr val="043A5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39;p32">
              <a:extLst>
                <a:ext uri="{FF2B5EF4-FFF2-40B4-BE49-F238E27FC236}">
                  <a16:creationId xmlns:a16="http://schemas.microsoft.com/office/drawing/2014/main" id="{2FB89C45-1F7D-479F-BFD1-0BB9552483A9}"/>
                </a:ext>
              </a:extLst>
            </p:cNvPr>
            <p:cNvSpPr/>
            <p:nvPr/>
          </p:nvSpPr>
          <p:spPr>
            <a:xfrm>
              <a:off x="7599563" y="2560246"/>
              <a:ext cx="37123" cy="144233"/>
            </a:xfrm>
            <a:custGeom>
              <a:avLst/>
              <a:gdLst/>
              <a:ahLst/>
              <a:cxnLst/>
              <a:rect l="l" t="t" r="r" b="b"/>
              <a:pathLst>
                <a:path w="3549" h="13789" extrusionOk="0">
                  <a:moveTo>
                    <a:pt x="1774" y="1"/>
                  </a:moveTo>
                  <a:cubicBezTo>
                    <a:pt x="798" y="1"/>
                    <a:pt x="0" y="799"/>
                    <a:pt x="0" y="1775"/>
                  </a:cubicBezTo>
                  <a:lnTo>
                    <a:pt x="0" y="12002"/>
                  </a:lnTo>
                  <a:cubicBezTo>
                    <a:pt x="0" y="12979"/>
                    <a:pt x="798" y="13788"/>
                    <a:pt x="1774" y="13788"/>
                  </a:cubicBezTo>
                  <a:cubicBezTo>
                    <a:pt x="2751" y="13788"/>
                    <a:pt x="3549" y="12979"/>
                    <a:pt x="3549" y="12002"/>
                  </a:cubicBezTo>
                  <a:lnTo>
                    <a:pt x="3549" y="1775"/>
                  </a:lnTo>
                  <a:cubicBezTo>
                    <a:pt x="3549" y="799"/>
                    <a:pt x="2751" y="1"/>
                    <a:pt x="1774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40;p32">
              <a:extLst>
                <a:ext uri="{FF2B5EF4-FFF2-40B4-BE49-F238E27FC236}">
                  <a16:creationId xmlns:a16="http://schemas.microsoft.com/office/drawing/2014/main" id="{0AA42632-5CA1-4488-97DE-10C705ECE5D5}"/>
                </a:ext>
              </a:extLst>
            </p:cNvPr>
            <p:cNvSpPr/>
            <p:nvPr/>
          </p:nvSpPr>
          <p:spPr>
            <a:xfrm>
              <a:off x="6841736" y="1715570"/>
              <a:ext cx="58545" cy="309323"/>
            </a:xfrm>
            <a:custGeom>
              <a:avLst/>
              <a:gdLst/>
              <a:ahLst/>
              <a:cxnLst/>
              <a:rect l="l" t="t" r="r" b="b"/>
              <a:pathLst>
                <a:path w="5597" h="29572" extrusionOk="0">
                  <a:moveTo>
                    <a:pt x="794" y="0"/>
                  </a:moveTo>
                  <a:cubicBezTo>
                    <a:pt x="493" y="0"/>
                    <a:pt x="191" y="215"/>
                    <a:pt x="191" y="601"/>
                  </a:cubicBezTo>
                  <a:lnTo>
                    <a:pt x="1" y="29462"/>
                  </a:lnTo>
                  <a:cubicBezTo>
                    <a:pt x="135" y="29537"/>
                    <a:pt x="279" y="29572"/>
                    <a:pt x="421" y="29572"/>
                  </a:cubicBezTo>
                  <a:cubicBezTo>
                    <a:pt x="799" y="29572"/>
                    <a:pt x="1162" y="29327"/>
                    <a:pt x="1275" y="28938"/>
                  </a:cubicBezTo>
                  <a:lnTo>
                    <a:pt x="5454" y="14996"/>
                  </a:lnTo>
                  <a:cubicBezTo>
                    <a:pt x="5597" y="14496"/>
                    <a:pt x="5597" y="13960"/>
                    <a:pt x="5442" y="13460"/>
                  </a:cubicBezTo>
                  <a:lnTo>
                    <a:pt x="1358" y="423"/>
                  </a:lnTo>
                  <a:cubicBezTo>
                    <a:pt x="1269" y="134"/>
                    <a:pt x="1032" y="0"/>
                    <a:pt x="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41;p32">
              <a:extLst>
                <a:ext uri="{FF2B5EF4-FFF2-40B4-BE49-F238E27FC236}">
                  <a16:creationId xmlns:a16="http://schemas.microsoft.com/office/drawing/2014/main" id="{BFB294DF-09B5-4ADF-B134-5F445B26446D}"/>
                </a:ext>
              </a:extLst>
            </p:cNvPr>
            <p:cNvSpPr/>
            <p:nvPr/>
          </p:nvSpPr>
          <p:spPr>
            <a:xfrm>
              <a:off x="6607140" y="2040123"/>
              <a:ext cx="242965" cy="126263"/>
            </a:xfrm>
            <a:custGeom>
              <a:avLst/>
              <a:gdLst/>
              <a:ahLst/>
              <a:cxnLst/>
              <a:rect l="l" t="t" r="r" b="b"/>
              <a:pathLst>
                <a:path w="23228" h="12071" extrusionOk="0">
                  <a:moveTo>
                    <a:pt x="22549" y="0"/>
                  </a:moveTo>
                  <a:cubicBezTo>
                    <a:pt x="22469" y="0"/>
                    <a:pt x="22384" y="20"/>
                    <a:pt x="22298" y="65"/>
                  </a:cubicBezTo>
                  <a:lnTo>
                    <a:pt x="21" y="11328"/>
                  </a:lnTo>
                  <a:cubicBezTo>
                    <a:pt x="0" y="11742"/>
                    <a:pt x="337" y="12070"/>
                    <a:pt x="748" y="12070"/>
                  </a:cubicBezTo>
                  <a:cubicBezTo>
                    <a:pt x="798" y="12070"/>
                    <a:pt x="850" y="12065"/>
                    <a:pt x="902" y="12055"/>
                  </a:cubicBezTo>
                  <a:lnTo>
                    <a:pt x="13190" y="9602"/>
                  </a:lnTo>
                  <a:cubicBezTo>
                    <a:pt x="13630" y="9507"/>
                    <a:pt x="14047" y="9292"/>
                    <a:pt x="14368" y="8983"/>
                  </a:cubicBezTo>
                  <a:lnTo>
                    <a:pt x="22869" y="851"/>
                  </a:lnTo>
                  <a:cubicBezTo>
                    <a:pt x="23228" y="513"/>
                    <a:pt x="22954" y="0"/>
                    <a:pt x="22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42;p32">
              <a:extLst>
                <a:ext uri="{FF2B5EF4-FFF2-40B4-BE49-F238E27FC236}">
                  <a16:creationId xmlns:a16="http://schemas.microsoft.com/office/drawing/2014/main" id="{48EAEACD-D5BE-41C8-A88C-7DD4B811F518}"/>
                </a:ext>
              </a:extLst>
            </p:cNvPr>
            <p:cNvSpPr/>
            <p:nvPr/>
          </p:nvSpPr>
          <p:spPr>
            <a:xfrm>
              <a:off x="6841736" y="1761709"/>
              <a:ext cx="58545" cy="263184"/>
            </a:xfrm>
            <a:custGeom>
              <a:avLst/>
              <a:gdLst/>
              <a:ahLst/>
              <a:cxnLst/>
              <a:rect l="l" t="t" r="r" b="b"/>
              <a:pathLst>
                <a:path w="5597" h="25161" extrusionOk="0">
                  <a:moveTo>
                    <a:pt x="2608" y="0"/>
                  </a:moveTo>
                  <a:cubicBezTo>
                    <a:pt x="1834" y="1667"/>
                    <a:pt x="2287" y="3798"/>
                    <a:pt x="2692" y="5525"/>
                  </a:cubicBezTo>
                  <a:cubicBezTo>
                    <a:pt x="3132" y="7394"/>
                    <a:pt x="3823" y="9263"/>
                    <a:pt x="3954" y="11192"/>
                  </a:cubicBezTo>
                  <a:cubicBezTo>
                    <a:pt x="4168" y="14514"/>
                    <a:pt x="2430" y="17181"/>
                    <a:pt x="37" y="19157"/>
                  </a:cubicBezTo>
                  <a:lnTo>
                    <a:pt x="1" y="25051"/>
                  </a:lnTo>
                  <a:cubicBezTo>
                    <a:pt x="135" y="25126"/>
                    <a:pt x="279" y="25161"/>
                    <a:pt x="421" y="25161"/>
                  </a:cubicBezTo>
                  <a:cubicBezTo>
                    <a:pt x="799" y="25161"/>
                    <a:pt x="1162" y="24916"/>
                    <a:pt x="1275" y="24527"/>
                  </a:cubicBezTo>
                  <a:lnTo>
                    <a:pt x="5454" y="10585"/>
                  </a:lnTo>
                  <a:cubicBezTo>
                    <a:pt x="5597" y="10085"/>
                    <a:pt x="5597" y="9549"/>
                    <a:pt x="5442" y="9049"/>
                  </a:cubicBezTo>
                  <a:lnTo>
                    <a:pt x="2608" y="0"/>
                  </a:ln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43;p32">
              <a:extLst>
                <a:ext uri="{FF2B5EF4-FFF2-40B4-BE49-F238E27FC236}">
                  <a16:creationId xmlns:a16="http://schemas.microsoft.com/office/drawing/2014/main" id="{57BC0C5B-C948-4130-B62A-FE441F19A35D}"/>
                </a:ext>
              </a:extLst>
            </p:cNvPr>
            <p:cNvSpPr/>
            <p:nvPr/>
          </p:nvSpPr>
          <p:spPr>
            <a:xfrm>
              <a:off x="6607140" y="2065331"/>
              <a:ext cx="222285" cy="101054"/>
            </a:xfrm>
            <a:custGeom>
              <a:avLst/>
              <a:gdLst/>
              <a:ahLst/>
              <a:cxnLst/>
              <a:rect l="l" t="t" r="r" b="b"/>
              <a:pathLst>
                <a:path w="21251" h="9661" extrusionOk="0">
                  <a:moveTo>
                    <a:pt x="21250" y="1"/>
                  </a:moveTo>
                  <a:cubicBezTo>
                    <a:pt x="19500" y="1286"/>
                    <a:pt x="16297" y="2013"/>
                    <a:pt x="15178" y="2679"/>
                  </a:cubicBezTo>
                  <a:cubicBezTo>
                    <a:pt x="14452" y="3120"/>
                    <a:pt x="14047" y="3822"/>
                    <a:pt x="13416" y="4358"/>
                  </a:cubicBezTo>
                  <a:cubicBezTo>
                    <a:pt x="12904" y="4799"/>
                    <a:pt x="12261" y="5084"/>
                    <a:pt x="11642" y="5335"/>
                  </a:cubicBezTo>
                  <a:cubicBezTo>
                    <a:pt x="10118" y="5977"/>
                    <a:pt x="8570" y="6656"/>
                    <a:pt x="6903" y="6704"/>
                  </a:cubicBezTo>
                  <a:cubicBezTo>
                    <a:pt x="6812" y="6707"/>
                    <a:pt x="6721" y="6708"/>
                    <a:pt x="6630" y="6708"/>
                  </a:cubicBezTo>
                  <a:cubicBezTo>
                    <a:pt x="6000" y="6708"/>
                    <a:pt x="5389" y="6637"/>
                    <a:pt x="4796" y="6501"/>
                  </a:cubicBezTo>
                  <a:lnTo>
                    <a:pt x="21" y="8918"/>
                  </a:lnTo>
                  <a:cubicBezTo>
                    <a:pt x="0" y="9332"/>
                    <a:pt x="337" y="9660"/>
                    <a:pt x="748" y="9660"/>
                  </a:cubicBezTo>
                  <a:cubicBezTo>
                    <a:pt x="798" y="9660"/>
                    <a:pt x="850" y="9655"/>
                    <a:pt x="902" y="9645"/>
                  </a:cubicBezTo>
                  <a:lnTo>
                    <a:pt x="13190" y="7192"/>
                  </a:lnTo>
                  <a:cubicBezTo>
                    <a:pt x="13630" y="7097"/>
                    <a:pt x="14047" y="6882"/>
                    <a:pt x="14380" y="6573"/>
                  </a:cubicBezTo>
                  <a:lnTo>
                    <a:pt x="21250" y="1"/>
                  </a:ln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44;p32">
              <a:extLst>
                <a:ext uri="{FF2B5EF4-FFF2-40B4-BE49-F238E27FC236}">
                  <a16:creationId xmlns:a16="http://schemas.microsoft.com/office/drawing/2014/main" id="{3106703E-BDCB-48C5-BF2D-972A6982B47C}"/>
                </a:ext>
              </a:extLst>
            </p:cNvPr>
            <p:cNvSpPr/>
            <p:nvPr/>
          </p:nvSpPr>
          <p:spPr>
            <a:xfrm>
              <a:off x="6876485" y="2025981"/>
              <a:ext cx="13462" cy="729188"/>
            </a:xfrm>
            <a:custGeom>
              <a:avLst/>
              <a:gdLst/>
              <a:ahLst/>
              <a:cxnLst/>
              <a:rect l="l" t="t" r="r" b="b"/>
              <a:pathLst>
                <a:path w="1287" h="69712" extrusionOk="0">
                  <a:moveTo>
                    <a:pt x="644" y="0"/>
                  </a:moveTo>
                  <a:cubicBezTo>
                    <a:pt x="287" y="0"/>
                    <a:pt x="1" y="286"/>
                    <a:pt x="1" y="643"/>
                  </a:cubicBezTo>
                  <a:lnTo>
                    <a:pt x="1" y="69068"/>
                  </a:lnTo>
                  <a:cubicBezTo>
                    <a:pt x="1" y="69425"/>
                    <a:pt x="287" y="69711"/>
                    <a:pt x="644" y="69711"/>
                  </a:cubicBezTo>
                  <a:cubicBezTo>
                    <a:pt x="1001" y="69711"/>
                    <a:pt x="1287" y="69425"/>
                    <a:pt x="1287" y="69068"/>
                  </a:cubicBezTo>
                  <a:lnTo>
                    <a:pt x="1287" y="643"/>
                  </a:lnTo>
                  <a:cubicBezTo>
                    <a:pt x="1287" y="286"/>
                    <a:pt x="1001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45;p32">
              <a:extLst>
                <a:ext uri="{FF2B5EF4-FFF2-40B4-BE49-F238E27FC236}">
                  <a16:creationId xmlns:a16="http://schemas.microsoft.com/office/drawing/2014/main" id="{7C36FC92-99F0-4A5E-B740-2B97C62F4582}"/>
                </a:ext>
              </a:extLst>
            </p:cNvPr>
            <p:cNvSpPr/>
            <p:nvPr/>
          </p:nvSpPr>
          <p:spPr>
            <a:xfrm>
              <a:off x="6842866" y="2010280"/>
              <a:ext cx="105364" cy="58304"/>
            </a:xfrm>
            <a:custGeom>
              <a:avLst/>
              <a:gdLst/>
              <a:ahLst/>
              <a:cxnLst/>
              <a:rect l="l" t="t" r="r" b="b"/>
              <a:pathLst>
                <a:path w="10073" h="5574" extrusionOk="0">
                  <a:moveTo>
                    <a:pt x="2786" y="1"/>
                  </a:moveTo>
                  <a:cubicBezTo>
                    <a:pt x="1250" y="1"/>
                    <a:pt x="0" y="1251"/>
                    <a:pt x="0" y="2787"/>
                  </a:cubicBezTo>
                  <a:cubicBezTo>
                    <a:pt x="0" y="4323"/>
                    <a:pt x="1250" y="5573"/>
                    <a:pt x="2786" y="5573"/>
                  </a:cubicBezTo>
                  <a:lnTo>
                    <a:pt x="7287" y="5573"/>
                  </a:lnTo>
                  <a:cubicBezTo>
                    <a:pt x="8823" y="5573"/>
                    <a:pt x="10073" y="4323"/>
                    <a:pt x="10073" y="2787"/>
                  </a:cubicBezTo>
                  <a:cubicBezTo>
                    <a:pt x="10073" y="1251"/>
                    <a:pt x="8823" y="1"/>
                    <a:pt x="7287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46;p32">
              <a:extLst>
                <a:ext uri="{FF2B5EF4-FFF2-40B4-BE49-F238E27FC236}">
                  <a16:creationId xmlns:a16="http://schemas.microsoft.com/office/drawing/2014/main" id="{71B02DF4-CB0F-438F-AA58-67FB1FE190FC}"/>
                </a:ext>
              </a:extLst>
            </p:cNvPr>
            <p:cNvSpPr/>
            <p:nvPr/>
          </p:nvSpPr>
          <p:spPr>
            <a:xfrm>
              <a:off x="6815838" y="2010165"/>
              <a:ext cx="65145" cy="60658"/>
            </a:xfrm>
            <a:custGeom>
              <a:avLst/>
              <a:gdLst/>
              <a:ahLst/>
              <a:cxnLst/>
              <a:rect l="l" t="t" r="r" b="b"/>
              <a:pathLst>
                <a:path w="6228" h="5799" extrusionOk="0">
                  <a:moveTo>
                    <a:pt x="3120" y="0"/>
                  </a:moveTo>
                  <a:cubicBezTo>
                    <a:pt x="1393" y="0"/>
                    <a:pt x="0" y="1298"/>
                    <a:pt x="0" y="2905"/>
                  </a:cubicBezTo>
                  <a:cubicBezTo>
                    <a:pt x="0" y="4501"/>
                    <a:pt x="1393" y="5798"/>
                    <a:pt x="3120" y="5798"/>
                  </a:cubicBezTo>
                  <a:cubicBezTo>
                    <a:pt x="4834" y="5798"/>
                    <a:pt x="6227" y="4501"/>
                    <a:pt x="6227" y="2905"/>
                  </a:cubicBezTo>
                  <a:cubicBezTo>
                    <a:pt x="6227" y="1298"/>
                    <a:pt x="4834" y="0"/>
                    <a:pt x="3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47;p32">
              <a:extLst>
                <a:ext uri="{FF2B5EF4-FFF2-40B4-BE49-F238E27FC236}">
                  <a16:creationId xmlns:a16="http://schemas.microsoft.com/office/drawing/2014/main" id="{B9AD69C6-980C-4073-9C5A-84ADDEFD611D}"/>
                </a:ext>
              </a:extLst>
            </p:cNvPr>
            <p:cNvSpPr/>
            <p:nvPr/>
          </p:nvSpPr>
          <p:spPr>
            <a:xfrm>
              <a:off x="6846224" y="2037183"/>
              <a:ext cx="102006" cy="14581"/>
            </a:xfrm>
            <a:custGeom>
              <a:avLst/>
              <a:gdLst/>
              <a:ahLst/>
              <a:cxnLst/>
              <a:rect l="l" t="t" r="r" b="b"/>
              <a:pathLst>
                <a:path w="9752" h="1394" extrusionOk="0">
                  <a:moveTo>
                    <a:pt x="691" y="1"/>
                  </a:moveTo>
                  <a:cubicBezTo>
                    <a:pt x="310" y="1"/>
                    <a:pt x="1" y="310"/>
                    <a:pt x="1" y="691"/>
                  </a:cubicBezTo>
                  <a:cubicBezTo>
                    <a:pt x="1" y="1072"/>
                    <a:pt x="310" y="1394"/>
                    <a:pt x="691" y="1394"/>
                  </a:cubicBezTo>
                  <a:lnTo>
                    <a:pt x="9061" y="1394"/>
                  </a:lnTo>
                  <a:cubicBezTo>
                    <a:pt x="9442" y="1394"/>
                    <a:pt x="9752" y="1072"/>
                    <a:pt x="9752" y="691"/>
                  </a:cubicBezTo>
                  <a:cubicBezTo>
                    <a:pt x="9752" y="310"/>
                    <a:pt x="9442" y="1"/>
                    <a:pt x="90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48;p32">
              <a:extLst>
                <a:ext uri="{FF2B5EF4-FFF2-40B4-BE49-F238E27FC236}">
                  <a16:creationId xmlns:a16="http://schemas.microsoft.com/office/drawing/2014/main" id="{DB0C98B0-E0CE-40C2-9AC5-7060FE12BB47}"/>
                </a:ext>
              </a:extLst>
            </p:cNvPr>
            <p:cNvSpPr/>
            <p:nvPr/>
          </p:nvSpPr>
          <p:spPr>
            <a:xfrm>
              <a:off x="6862165" y="2042790"/>
              <a:ext cx="237003" cy="137016"/>
            </a:xfrm>
            <a:custGeom>
              <a:avLst/>
              <a:gdLst/>
              <a:ahLst/>
              <a:cxnLst/>
              <a:rect l="l" t="t" r="r" b="b"/>
              <a:pathLst>
                <a:path w="22658" h="13099" extrusionOk="0">
                  <a:moveTo>
                    <a:pt x="723" y="0"/>
                  </a:moveTo>
                  <a:cubicBezTo>
                    <a:pt x="328" y="0"/>
                    <a:pt x="1" y="303"/>
                    <a:pt x="1" y="703"/>
                  </a:cubicBezTo>
                  <a:lnTo>
                    <a:pt x="21718" y="13026"/>
                  </a:lnTo>
                  <a:cubicBezTo>
                    <a:pt x="21808" y="13076"/>
                    <a:pt x="21898" y="13099"/>
                    <a:pt x="21983" y="13099"/>
                  </a:cubicBezTo>
                  <a:cubicBezTo>
                    <a:pt x="22378" y="13099"/>
                    <a:pt x="22658" y="12617"/>
                    <a:pt x="22325" y="12264"/>
                  </a:cubicBezTo>
                  <a:lnTo>
                    <a:pt x="14229" y="3739"/>
                  </a:lnTo>
                  <a:cubicBezTo>
                    <a:pt x="13919" y="3406"/>
                    <a:pt x="13514" y="3168"/>
                    <a:pt x="13074" y="3060"/>
                  </a:cubicBezTo>
                  <a:lnTo>
                    <a:pt x="917" y="24"/>
                  </a:lnTo>
                  <a:cubicBezTo>
                    <a:pt x="851" y="8"/>
                    <a:pt x="786" y="0"/>
                    <a:pt x="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49;p32">
              <a:extLst>
                <a:ext uri="{FF2B5EF4-FFF2-40B4-BE49-F238E27FC236}">
                  <a16:creationId xmlns:a16="http://schemas.microsoft.com/office/drawing/2014/main" id="{8C9A28BA-3635-4BC9-804C-E1A0D73DE96B}"/>
                </a:ext>
              </a:extLst>
            </p:cNvPr>
            <p:cNvSpPr/>
            <p:nvPr/>
          </p:nvSpPr>
          <p:spPr>
            <a:xfrm>
              <a:off x="6898283" y="2049641"/>
              <a:ext cx="200884" cy="130164"/>
            </a:xfrm>
            <a:custGeom>
              <a:avLst/>
              <a:gdLst/>
              <a:ahLst/>
              <a:cxnLst/>
              <a:rect l="l" t="t" r="r" b="b"/>
              <a:pathLst>
                <a:path w="19205" h="12444" extrusionOk="0">
                  <a:moveTo>
                    <a:pt x="0" y="0"/>
                  </a:moveTo>
                  <a:cubicBezTo>
                    <a:pt x="524" y="1786"/>
                    <a:pt x="2310" y="2501"/>
                    <a:pt x="4227" y="2905"/>
                  </a:cubicBezTo>
                  <a:cubicBezTo>
                    <a:pt x="6549" y="3382"/>
                    <a:pt x="8859" y="3620"/>
                    <a:pt x="10811" y="5084"/>
                  </a:cubicBezTo>
                  <a:cubicBezTo>
                    <a:pt x="12395" y="6287"/>
                    <a:pt x="13073" y="7835"/>
                    <a:pt x="13204" y="9502"/>
                  </a:cubicBezTo>
                  <a:lnTo>
                    <a:pt x="18265" y="12371"/>
                  </a:lnTo>
                  <a:cubicBezTo>
                    <a:pt x="18355" y="12421"/>
                    <a:pt x="18445" y="12444"/>
                    <a:pt x="18530" y="12444"/>
                  </a:cubicBezTo>
                  <a:cubicBezTo>
                    <a:pt x="18925" y="12444"/>
                    <a:pt x="19205" y="11962"/>
                    <a:pt x="18872" y="11609"/>
                  </a:cubicBezTo>
                  <a:lnTo>
                    <a:pt x="10776" y="3084"/>
                  </a:lnTo>
                  <a:cubicBezTo>
                    <a:pt x="10466" y="2751"/>
                    <a:pt x="10061" y="2513"/>
                    <a:pt x="9621" y="240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E7D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50;p32">
              <a:extLst>
                <a:ext uri="{FF2B5EF4-FFF2-40B4-BE49-F238E27FC236}">
                  <a16:creationId xmlns:a16="http://schemas.microsoft.com/office/drawing/2014/main" id="{89C9188E-8B38-41C9-91EA-8996C4E6CCF7}"/>
                </a:ext>
              </a:extLst>
            </p:cNvPr>
            <p:cNvSpPr/>
            <p:nvPr/>
          </p:nvSpPr>
          <p:spPr>
            <a:xfrm>
              <a:off x="5475671" y="2683789"/>
              <a:ext cx="3402418" cy="160425"/>
            </a:xfrm>
            <a:custGeom>
              <a:avLst/>
              <a:gdLst/>
              <a:ahLst/>
              <a:cxnLst/>
              <a:rect l="l" t="t" r="r" b="b"/>
              <a:pathLst>
                <a:path w="325279" h="15337" extrusionOk="0">
                  <a:moveTo>
                    <a:pt x="0" y="1"/>
                  </a:moveTo>
                  <a:lnTo>
                    <a:pt x="0" y="620"/>
                  </a:lnTo>
                  <a:cubicBezTo>
                    <a:pt x="0" y="8704"/>
                    <a:pt x="5096" y="15336"/>
                    <a:pt x="11323" y="15336"/>
                  </a:cubicBezTo>
                  <a:lnTo>
                    <a:pt x="313968" y="15336"/>
                  </a:lnTo>
                  <a:cubicBezTo>
                    <a:pt x="320183" y="15336"/>
                    <a:pt x="325279" y="8704"/>
                    <a:pt x="325279" y="620"/>
                  </a:cubicBezTo>
                  <a:lnTo>
                    <a:pt x="325279" y="1"/>
                  </a:lnTo>
                  <a:close/>
                </a:path>
              </a:pathLst>
            </a:custGeom>
            <a:solidFill>
              <a:srgbClr val="3FB3E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51;p32">
              <a:extLst>
                <a:ext uri="{FF2B5EF4-FFF2-40B4-BE49-F238E27FC236}">
                  <a16:creationId xmlns:a16="http://schemas.microsoft.com/office/drawing/2014/main" id="{7BE14A89-0A9E-4C87-870E-8DF96C53A9BC}"/>
                </a:ext>
              </a:extLst>
            </p:cNvPr>
            <p:cNvSpPr/>
            <p:nvPr/>
          </p:nvSpPr>
          <p:spPr>
            <a:xfrm>
              <a:off x="7813648" y="362014"/>
              <a:ext cx="510124" cy="264900"/>
            </a:xfrm>
            <a:custGeom>
              <a:avLst/>
              <a:gdLst/>
              <a:ahLst/>
              <a:cxnLst/>
              <a:rect l="l" t="t" r="r" b="b"/>
              <a:pathLst>
                <a:path w="48769" h="25325" extrusionOk="0">
                  <a:moveTo>
                    <a:pt x="24372" y="0"/>
                  </a:moveTo>
                  <a:cubicBezTo>
                    <a:pt x="20705" y="0"/>
                    <a:pt x="17419" y="1607"/>
                    <a:pt x="15169" y="4155"/>
                  </a:cubicBezTo>
                  <a:cubicBezTo>
                    <a:pt x="13866" y="5635"/>
                    <a:pt x="12000" y="6408"/>
                    <a:pt x="10045" y="6408"/>
                  </a:cubicBezTo>
                  <a:cubicBezTo>
                    <a:pt x="9892" y="6408"/>
                    <a:pt x="9739" y="6403"/>
                    <a:pt x="9585" y="6394"/>
                  </a:cubicBezTo>
                  <a:cubicBezTo>
                    <a:pt x="9406" y="6382"/>
                    <a:pt x="9216" y="6370"/>
                    <a:pt x="9037" y="6370"/>
                  </a:cubicBezTo>
                  <a:cubicBezTo>
                    <a:pt x="4048" y="6370"/>
                    <a:pt x="0" y="10418"/>
                    <a:pt x="0" y="15395"/>
                  </a:cubicBezTo>
                  <a:cubicBezTo>
                    <a:pt x="0" y="20372"/>
                    <a:pt x="4048" y="24408"/>
                    <a:pt x="9037" y="24408"/>
                  </a:cubicBezTo>
                  <a:cubicBezTo>
                    <a:pt x="10204" y="24408"/>
                    <a:pt x="11335" y="24182"/>
                    <a:pt x="12359" y="23777"/>
                  </a:cubicBezTo>
                  <a:cubicBezTo>
                    <a:pt x="13593" y="23285"/>
                    <a:pt x="14893" y="23063"/>
                    <a:pt x="16201" y="23063"/>
                  </a:cubicBezTo>
                  <a:cubicBezTo>
                    <a:pt x="17619" y="23063"/>
                    <a:pt x="19045" y="23324"/>
                    <a:pt x="20408" y="23789"/>
                  </a:cubicBezTo>
                  <a:cubicBezTo>
                    <a:pt x="21646" y="24217"/>
                    <a:pt x="22979" y="24444"/>
                    <a:pt x="24372" y="24444"/>
                  </a:cubicBezTo>
                  <a:cubicBezTo>
                    <a:pt x="25265" y="24444"/>
                    <a:pt x="26135" y="24348"/>
                    <a:pt x="26980" y="24170"/>
                  </a:cubicBezTo>
                  <a:cubicBezTo>
                    <a:pt x="27470" y="24062"/>
                    <a:pt x="27967" y="24009"/>
                    <a:pt x="28462" y="24009"/>
                  </a:cubicBezTo>
                  <a:cubicBezTo>
                    <a:pt x="29447" y="24009"/>
                    <a:pt x="30427" y="24218"/>
                    <a:pt x="31338" y="24622"/>
                  </a:cubicBezTo>
                  <a:cubicBezTo>
                    <a:pt x="32338" y="25075"/>
                    <a:pt x="33457" y="25325"/>
                    <a:pt x="34624" y="25325"/>
                  </a:cubicBezTo>
                  <a:cubicBezTo>
                    <a:pt x="36279" y="25325"/>
                    <a:pt x="37815" y="24825"/>
                    <a:pt x="39100" y="23967"/>
                  </a:cubicBezTo>
                  <a:cubicBezTo>
                    <a:pt x="39941" y="23407"/>
                    <a:pt x="40926" y="23131"/>
                    <a:pt x="41923" y="23131"/>
                  </a:cubicBezTo>
                  <a:cubicBezTo>
                    <a:pt x="42325" y="23131"/>
                    <a:pt x="42728" y="23176"/>
                    <a:pt x="43125" y="23265"/>
                  </a:cubicBezTo>
                  <a:cubicBezTo>
                    <a:pt x="43434" y="23336"/>
                    <a:pt x="43756" y="23372"/>
                    <a:pt x="44077" y="23372"/>
                  </a:cubicBezTo>
                  <a:cubicBezTo>
                    <a:pt x="46697" y="23372"/>
                    <a:pt x="48768" y="21110"/>
                    <a:pt x="48483" y="18455"/>
                  </a:cubicBezTo>
                  <a:cubicBezTo>
                    <a:pt x="48256" y="16478"/>
                    <a:pt x="46685" y="14859"/>
                    <a:pt x="44720" y="14585"/>
                  </a:cubicBezTo>
                  <a:cubicBezTo>
                    <a:pt x="44696" y="14573"/>
                    <a:pt x="44673" y="14573"/>
                    <a:pt x="44649" y="14573"/>
                  </a:cubicBezTo>
                  <a:cubicBezTo>
                    <a:pt x="43232" y="14395"/>
                    <a:pt x="41982" y="13657"/>
                    <a:pt x="41136" y="12514"/>
                  </a:cubicBezTo>
                  <a:cubicBezTo>
                    <a:pt x="40398" y="11513"/>
                    <a:pt x="39434" y="10680"/>
                    <a:pt x="38327" y="10108"/>
                  </a:cubicBezTo>
                  <a:cubicBezTo>
                    <a:pt x="37029" y="9442"/>
                    <a:pt x="36052" y="8299"/>
                    <a:pt x="35433" y="6977"/>
                  </a:cubicBezTo>
                  <a:cubicBezTo>
                    <a:pt x="33469" y="2858"/>
                    <a:pt x="29254" y="0"/>
                    <a:pt x="24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79;p31">
            <a:extLst>
              <a:ext uri="{FF2B5EF4-FFF2-40B4-BE49-F238E27FC236}">
                <a16:creationId xmlns:a16="http://schemas.microsoft.com/office/drawing/2014/main" id="{64829138-1F66-440D-9378-B77652F8DAED}"/>
              </a:ext>
            </a:extLst>
          </p:cNvPr>
          <p:cNvSpPr/>
          <p:nvPr/>
        </p:nvSpPr>
        <p:spPr>
          <a:xfrm rot="20384357">
            <a:off x="3508209" y="1351503"/>
            <a:ext cx="368116" cy="939406"/>
          </a:xfrm>
          <a:custGeom>
            <a:avLst/>
            <a:gdLst/>
            <a:ahLst/>
            <a:cxnLst/>
            <a:rect l="l" t="t" r="r" b="b"/>
            <a:pathLst>
              <a:path w="7027" h="17934" extrusionOk="0">
                <a:moveTo>
                  <a:pt x="3245" y="1"/>
                </a:moveTo>
                <a:lnTo>
                  <a:pt x="3994" y="7164"/>
                </a:lnTo>
                <a:lnTo>
                  <a:pt x="0" y="6740"/>
                </a:lnTo>
                <a:lnTo>
                  <a:pt x="0" y="6740"/>
                </a:lnTo>
                <a:lnTo>
                  <a:pt x="5279" y="17934"/>
                </a:lnTo>
                <a:lnTo>
                  <a:pt x="3557" y="9261"/>
                </a:lnTo>
                <a:lnTo>
                  <a:pt x="7027" y="9697"/>
                </a:lnTo>
                <a:lnTo>
                  <a:pt x="3245" y="1"/>
                </a:lnTo>
                <a:close/>
              </a:path>
            </a:pathLst>
          </a:custGeom>
          <a:gradFill>
            <a:gsLst>
              <a:gs pos="26000">
                <a:schemeClr val="accent6">
                  <a:lumMod val="75000"/>
                  <a:lumOff val="2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gradFill>
              <a:gsLst>
                <a:gs pos="25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8"/>
          <p:cNvSpPr/>
          <p:nvPr/>
        </p:nvSpPr>
        <p:spPr>
          <a:xfrm>
            <a:off x="4492973" y="1445481"/>
            <a:ext cx="3972430" cy="3445685"/>
          </a:xfrm>
          <a:custGeom>
            <a:avLst/>
            <a:gdLst/>
            <a:ahLst/>
            <a:cxnLst/>
            <a:rect l="l" t="t" r="r" b="b"/>
            <a:pathLst>
              <a:path w="233578" h="185937" extrusionOk="0">
                <a:moveTo>
                  <a:pt x="121779" y="0"/>
                </a:moveTo>
                <a:cubicBezTo>
                  <a:pt x="109175" y="0"/>
                  <a:pt x="96563" y="3745"/>
                  <a:pt x="85785" y="11250"/>
                </a:cubicBezTo>
                <a:cubicBezTo>
                  <a:pt x="76082" y="18013"/>
                  <a:pt x="74105" y="21668"/>
                  <a:pt x="58091" y="27753"/>
                </a:cubicBezTo>
                <a:cubicBezTo>
                  <a:pt x="39827" y="34694"/>
                  <a:pt x="14943" y="36361"/>
                  <a:pt x="6359" y="57578"/>
                </a:cubicBezTo>
                <a:cubicBezTo>
                  <a:pt x="1" y="73294"/>
                  <a:pt x="2644" y="100107"/>
                  <a:pt x="15038" y="121228"/>
                </a:cubicBezTo>
                <a:cubicBezTo>
                  <a:pt x="26290" y="140409"/>
                  <a:pt x="41982" y="141814"/>
                  <a:pt x="54067" y="146589"/>
                </a:cubicBezTo>
                <a:cubicBezTo>
                  <a:pt x="70891" y="153232"/>
                  <a:pt x="82225" y="165662"/>
                  <a:pt x="99561" y="173735"/>
                </a:cubicBezTo>
                <a:cubicBezTo>
                  <a:pt x="114733" y="180786"/>
                  <a:pt x="135375" y="185937"/>
                  <a:pt x="155204" y="185937"/>
                </a:cubicBezTo>
                <a:cubicBezTo>
                  <a:pt x="170496" y="185937"/>
                  <a:pt x="185305" y="182874"/>
                  <a:pt x="196752" y="175259"/>
                </a:cubicBezTo>
                <a:cubicBezTo>
                  <a:pt x="233578" y="150780"/>
                  <a:pt x="213194" y="117061"/>
                  <a:pt x="201347" y="87891"/>
                </a:cubicBezTo>
                <a:cubicBezTo>
                  <a:pt x="186560" y="51517"/>
                  <a:pt x="181512" y="36944"/>
                  <a:pt x="171296" y="24014"/>
                </a:cubicBezTo>
                <a:cubicBezTo>
                  <a:pt x="158656" y="8021"/>
                  <a:pt x="140226" y="0"/>
                  <a:pt x="121779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6A21A0-33F2-4CAF-B0D7-AC85C3D61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007" y="96888"/>
            <a:ext cx="1719028" cy="502056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E272ED7-8099-4C89-97A1-CEF4A15B7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326" y="96888"/>
            <a:ext cx="1751347" cy="504661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DD814B3-3C37-4CD7-8290-3DA016FCBC5C}"/>
              </a:ext>
            </a:extLst>
          </p:cNvPr>
          <p:cNvSpPr txBox="1"/>
          <p:nvPr/>
        </p:nvSpPr>
        <p:spPr>
          <a:xfrm>
            <a:off x="-79106" y="848267"/>
            <a:ext cx="492443" cy="40428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BR" sz="2000" spc="1500" dirty="0"/>
              <a:t>Prototipagem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3571EDE-2779-43BC-8220-E0C8496B3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927" y="96886"/>
            <a:ext cx="1749340" cy="504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72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8"/>
          <p:cNvSpPr/>
          <p:nvPr/>
        </p:nvSpPr>
        <p:spPr>
          <a:xfrm>
            <a:off x="4492973" y="1445481"/>
            <a:ext cx="3972430" cy="3445685"/>
          </a:xfrm>
          <a:custGeom>
            <a:avLst/>
            <a:gdLst/>
            <a:ahLst/>
            <a:cxnLst/>
            <a:rect l="l" t="t" r="r" b="b"/>
            <a:pathLst>
              <a:path w="233578" h="185937" extrusionOk="0">
                <a:moveTo>
                  <a:pt x="121779" y="0"/>
                </a:moveTo>
                <a:cubicBezTo>
                  <a:pt x="109175" y="0"/>
                  <a:pt x="96563" y="3745"/>
                  <a:pt x="85785" y="11250"/>
                </a:cubicBezTo>
                <a:cubicBezTo>
                  <a:pt x="76082" y="18013"/>
                  <a:pt x="74105" y="21668"/>
                  <a:pt x="58091" y="27753"/>
                </a:cubicBezTo>
                <a:cubicBezTo>
                  <a:pt x="39827" y="34694"/>
                  <a:pt x="14943" y="36361"/>
                  <a:pt x="6359" y="57578"/>
                </a:cubicBezTo>
                <a:cubicBezTo>
                  <a:pt x="1" y="73294"/>
                  <a:pt x="2644" y="100107"/>
                  <a:pt x="15038" y="121228"/>
                </a:cubicBezTo>
                <a:cubicBezTo>
                  <a:pt x="26290" y="140409"/>
                  <a:pt x="41982" y="141814"/>
                  <a:pt x="54067" y="146589"/>
                </a:cubicBezTo>
                <a:cubicBezTo>
                  <a:pt x="70891" y="153232"/>
                  <a:pt x="82225" y="165662"/>
                  <a:pt x="99561" y="173735"/>
                </a:cubicBezTo>
                <a:cubicBezTo>
                  <a:pt x="114733" y="180786"/>
                  <a:pt x="135375" y="185937"/>
                  <a:pt x="155204" y="185937"/>
                </a:cubicBezTo>
                <a:cubicBezTo>
                  <a:pt x="170496" y="185937"/>
                  <a:pt x="185305" y="182874"/>
                  <a:pt x="196752" y="175259"/>
                </a:cubicBezTo>
                <a:cubicBezTo>
                  <a:pt x="233578" y="150780"/>
                  <a:pt x="213194" y="117061"/>
                  <a:pt x="201347" y="87891"/>
                </a:cubicBezTo>
                <a:cubicBezTo>
                  <a:pt x="186560" y="51517"/>
                  <a:pt x="181512" y="36944"/>
                  <a:pt x="171296" y="24014"/>
                </a:cubicBezTo>
                <a:cubicBezTo>
                  <a:pt x="158656" y="8021"/>
                  <a:pt x="140226" y="0"/>
                  <a:pt x="121779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DD814B3-3C37-4CD7-8290-3DA016FCBC5C}"/>
              </a:ext>
            </a:extLst>
          </p:cNvPr>
          <p:cNvSpPr txBox="1"/>
          <p:nvPr/>
        </p:nvSpPr>
        <p:spPr>
          <a:xfrm>
            <a:off x="-79106" y="848267"/>
            <a:ext cx="492443" cy="40428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BR" sz="2000" spc="1500" dirty="0"/>
              <a:t>Prototipagem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C0AEF7-D614-44B5-B2EC-9C7667061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329" y="0"/>
            <a:ext cx="2377341" cy="5143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29FC6-DF92-4468-9A7B-A44A645EE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96" y="0"/>
            <a:ext cx="2377341" cy="51435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22B4806-A7CB-4439-8962-1CD8675C5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062" y="0"/>
            <a:ext cx="23773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4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8"/>
          <p:cNvSpPr/>
          <p:nvPr/>
        </p:nvSpPr>
        <p:spPr>
          <a:xfrm>
            <a:off x="4492973" y="1445481"/>
            <a:ext cx="3972430" cy="3445685"/>
          </a:xfrm>
          <a:custGeom>
            <a:avLst/>
            <a:gdLst/>
            <a:ahLst/>
            <a:cxnLst/>
            <a:rect l="l" t="t" r="r" b="b"/>
            <a:pathLst>
              <a:path w="233578" h="185937" extrusionOk="0">
                <a:moveTo>
                  <a:pt x="121779" y="0"/>
                </a:moveTo>
                <a:cubicBezTo>
                  <a:pt x="109175" y="0"/>
                  <a:pt x="96563" y="3745"/>
                  <a:pt x="85785" y="11250"/>
                </a:cubicBezTo>
                <a:cubicBezTo>
                  <a:pt x="76082" y="18013"/>
                  <a:pt x="74105" y="21668"/>
                  <a:pt x="58091" y="27753"/>
                </a:cubicBezTo>
                <a:cubicBezTo>
                  <a:pt x="39827" y="34694"/>
                  <a:pt x="14943" y="36361"/>
                  <a:pt x="6359" y="57578"/>
                </a:cubicBezTo>
                <a:cubicBezTo>
                  <a:pt x="1" y="73294"/>
                  <a:pt x="2644" y="100107"/>
                  <a:pt x="15038" y="121228"/>
                </a:cubicBezTo>
                <a:cubicBezTo>
                  <a:pt x="26290" y="140409"/>
                  <a:pt x="41982" y="141814"/>
                  <a:pt x="54067" y="146589"/>
                </a:cubicBezTo>
                <a:cubicBezTo>
                  <a:pt x="70891" y="153232"/>
                  <a:pt x="82225" y="165662"/>
                  <a:pt x="99561" y="173735"/>
                </a:cubicBezTo>
                <a:cubicBezTo>
                  <a:pt x="114733" y="180786"/>
                  <a:pt x="135375" y="185937"/>
                  <a:pt x="155204" y="185937"/>
                </a:cubicBezTo>
                <a:cubicBezTo>
                  <a:pt x="170496" y="185937"/>
                  <a:pt x="185305" y="182874"/>
                  <a:pt x="196752" y="175259"/>
                </a:cubicBezTo>
                <a:cubicBezTo>
                  <a:pt x="233578" y="150780"/>
                  <a:pt x="213194" y="117061"/>
                  <a:pt x="201347" y="87891"/>
                </a:cubicBezTo>
                <a:cubicBezTo>
                  <a:pt x="186560" y="51517"/>
                  <a:pt x="181512" y="36944"/>
                  <a:pt x="171296" y="24014"/>
                </a:cubicBezTo>
                <a:cubicBezTo>
                  <a:pt x="158656" y="8021"/>
                  <a:pt x="140226" y="0"/>
                  <a:pt x="121779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DD814B3-3C37-4CD7-8290-3DA016FCBC5C}"/>
              </a:ext>
            </a:extLst>
          </p:cNvPr>
          <p:cNvSpPr txBox="1"/>
          <p:nvPr/>
        </p:nvSpPr>
        <p:spPr>
          <a:xfrm>
            <a:off x="-79106" y="848267"/>
            <a:ext cx="492443" cy="40428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BR" sz="2000" spc="1500" dirty="0"/>
              <a:t>Prototipagem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C29FC6-DF92-4468-9A7B-A44A645EE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53" y="0"/>
            <a:ext cx="2064604" cy="51435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BCA5330-86D3-4A11-9120-4C6E6E6B4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545" y="0"/>
            <a:ext cx="20646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26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8"/>
          <p:cNvSpPr/>
          <p:nvPr/>
        </p:nvSpPr>
        <p:spPr>
          <a:xfrm>
            <a:off x="4492973" y="1445481"/>
            <a:ext cx="3972430" cy="3445685"/>
          </a:xfrm>
          <a:custGeom>
            <a:avLst/>
            <a:gdLst/>
            <a:ahLst/>
            <a:cxnLst/>
            <a:rect l="l" t="t" r="r" b="b"/>
            <a:pathLst>
              <a:path w="233578" h="185937" extrusionOk="0">
                <a:moveTo>
                  <a:pt x="121779" y="0"/>
                </a:moveTo>
                <a:cubicBezTo>
                  <a:pt x="109175" y="0"/>
                  <a:pt x="96563" y="3745"/>
                  <a:pt x="85785" y="11250"/>
                </a:cubicBezTo>
                <a:cubicBezTo>
                  <a:pt x="76082" y="18013"/>
                  <a:pt x="74105" y="21668"/>
                  <a:pt x="58091" y="27753"/>
                </a:cubicBezTo>
                <a:cubicBezTo>
                  <a:pt x="39827" y="34694"/>
                  <a:pt x="14943" y="36361"/>
                  <a:pt x="6359" y="57578"/>
                </a:cubicBezTo>
                <a:cubicBezTo>
                  <a:pt x="1" y="73294"/>
                  <a:pt x="2644" y="100107"/>
                  <a:pt x="15038" y="121228"/>
                </a:cubicBezTo>
                <a:cubicBezTo>
                  <a:pt x="26290" y="140409"/>
                  <a:pt x="41982" y="141814"/>
                  <a:pt x="54067" y="146589"/>
                </a:cubicBezTo>
                <a:cubicBezTo>
                  <a:pt x="70891" y="153232"/>
                  <a:pt x="82225" y="165662"/>
                  <a:pt x="99561" y="173735"/>
                </a:cubicBezTo>
                <a:cubicBezTo>
                  <a:pt x="114733" y="180786"/>
                  <a:pt x="135375" y="185937"/>
                  <a:pt x="155204" y="185937"/>
                </a:cubicBezTo>
                <a:cubicBezTo>
                  <a:pt x="170496" y="185937"/>
                  <a:pt x="185305" y="182874"/>
                  <a:pt x="196752" y="175259"/>
                </a:cubicBezTo>
                <a:cubicBezTo>
                  <a:pt x="233578" y="150780"/>
                  <a:pt x="213194" y="117061"/>
                  <a:pt x="201347" y="87891"/>
                </a:cubicBezTo>
                <a:cubicBezTo>
                  <a:pt x="186560" y="51517"/>
                  <a:pt x="181512" y="36944"/>
                  <a:pt x="171296" y="24014"/>
                </a:cubicBezTo>
                <a:cubicBezTo>
                  <a:pt x="158656" y="8021"/>
                  <a:pt x="140226" y="0"/>
                  <a:pt x="121779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51;p37">
            <a:extLst>
              <a:ext uri="{FF2B5EF4-FFF2-40B4-BE49-F238E27FC236}">
                <a16:creationId xmlns:a16="http://schemas.microsoft.com/office/drawing/2014/main" id="{453A51FA-2E37-49E0-83CA-01ED3DD2EE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011" y="317859"/>
            <a:ext cx="7708800" cy="4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Em teoria como funciona?</a:t>
            </a: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552;p37">
            <a:extLst>
              <a:ext uri="{FF2B5EF4-FFF2-40B4-BE49-F238E27FC236}">
                <a16:creationId xmlns:a16="http://schemas.microsoft.com/office/drawing/2014/main" id="{D28875C8-6683-4695-BD77-E7BEFD7EE300}"/>
              </a:ext>
            </a:extLst>
          </p:cNvPr>
          <p:cNvSpPr txBox="1">
            <a:spLocks/>
          </p:cNvSpPr>
          <p:nvPr/>
        </p:nvSpPr>
        <p:spPr>
          <a:xfrm>
            <a:off x="986631" y="1587681"/>
            <a:ext cx="7170737" cy="196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buFont typeface="Open Sans"/>
              <a:buNone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Um sistema gerador de energia solar é um conjunto de módulos solares, que podem ser instalados no telhado ou solo, os painéis irão captar a irradiação do sol e enviará para o inversor, que ira transformar em energia elétrica.</a:t>
            </a:r>
          </a:p>
          <a:p>
            <a:pPr marL="0" indent="0" algn="just">
              <a:buFont typeface="Open Sans"/>
              <a:buNone/>
            </a:pPr>
            <a:endParaRPr lang="pt-BR" sz="18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indent="0" algn="just">
              <a:buFont typeface="Open Sans"/>
              <a:buNone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Dos dois sistemas existentes (Off Grid) e (On Grid) as previsões apontam que, em 2024, o Brasil terá aproximadamente 887 mil sistemas de energia solar (On Grid).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732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8"/>
          <p:cNvSpPr/>
          <p:nvPr/>
        </p:nvSpPr>
        <p:spPr>
          <a:xfrm>
            <a:off x="4492973" y="1445481"/>
            <a:ext cx="3972430" cy="3445685"/>
          </a:xfrm>
          <a:custGeom>
            <a:avLst/>
            <a:gdLst/>
            <a:ahLst/>
            <a:cxnLst/>
            <a:rect l="l" t="t" r="r" b="b"/>
            <a:pathLst>
              <a:path w="233578" h="185937" extrusionOk="0">
                <a:moveTo>
                  <a:pt x="121779" y="0"/>
                </a:moveTo>
                <a:cubicBezTo>
                  <a:pt x="109175" y="0"/>
                  <a:pt x="96563" y="3745"/>
                  <a:pt x="85785" y="11250"/>
                </a:cubicBezTo>
                <a:cubicBezTo>
                  <a:pt x="76082" y="18013"/>
                  <a:pt x="74105" y="21668"/>
                  <a:pt x="58091" y="27753"/>
                </a:cubicBezTo>
                <a:cubicBezTo>
                  <a:pt x="39827" y="34694"/>
                  <a:pt x="14943" y="36361"/>
                  <a:pt x="6359" y="57578"/>
                </a:cubicBezTo>
                <a:cubicBezTo>
                  <a:pt x="1" y="73294"/>
                  <a:pt x="2644" y="100107"/>
                  <a:pt x="15038" y="121228"/>
                </a:cubicBezTo>
                <a:cubicBezTo>
                  <a:pt x="26290" y="140409"/>
                  <a:pt x="41982" y="141814"/>
                  <a:pt x="54067" y="146589"/>
                </a:cubicBezTo>
                <a:cubicBezTo>
                  <a:pt x="70891" y="153232"/>
                  <a:pt x="82225" y="165662"/>
                  <a:pt x="99561" y="173735"/>
                </a:cubicBezTo>
                <a:cubicBezTo>
                  <a:pt x="114733" y="180786"/>
                  <a:pt x="135375" y="185937"/>
                  <a:pt x="155204" y="185937"/>
                </a:cubicBezTo>
                <a:cubicBezTo>
                  <a:pt x="170496" y="185937"/>
                  <a:pt x="185305" y="182874"/>
                  <a:pt x="196752" y="175259"/>
                </a:cubicBezTo>
                <a:cubicBezTo>
                  <a:pt x="233578" y="150780"/>
                  <a:pt x="213194" y="117061"/>
                  <a:pt x="201347" y="87891"/>
                </a:cubicBezTo>
                <a:cubicBezTo>
                  <a:pt x="186560" y="51517"/>
                  <a:pt x="181512" y="36944"/>
                  <a:pt x="171296" y="24014"/>
                </a:cubicBezTo>
                <a:cubicBezTo>
                  <a:pt x="158656" y="8021"/>
                  <a:pt x="140226" y="0"/>
                  <a:pt x="121779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20210610_233359">
            <a:hlinkClick r:id="" action="ppaction://media"/>
            <a:extLst>
              <a:ext uri="{FF2B5EF4-FFF2-40B4-BE49-F238E27FC236}">
                <a16:creationId xmlns:a16="http://schemas.microsoft.com/office/drawing/2014/main" id="{3C77C876-0926-476B-9CFA-106C751CCC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39931"/>
            <a:ext cx="9156593" cy="4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9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6"/>
          <p:cNvSpPr txBox="1">
            <a:spLocks noGrp="1"/>
          </p:cNvSpPr>
          <p:nvPr>
            <p:ph type="title" idx="2"/>
          </p:nvPr>
        </p:nvSpPr>
        <p:spPr>
          <a:xfrm>
            <a:off x="1489924" y="1220113"/>
            <a:ext cx="1380275" cy="13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07" name="Google Shape;507;p36"/>
          <p:cNvSpPr txBox="1">
            <a:spLocks noGrp="1"/>
          </p:cNvSpPr>
          <p:nvPr>
            <p:ph type="title"/>
          </p:nvPr>
        </p:nvSpPr>
        <p:spPr>
          <a:xfrm>
            <a:off x="1299764" y="2591580"/>
            <a:ext cx="2582232" cy="7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Tecnologia</a:t>
            </a:r>
          </a:p>
        </p:txBody>
      </p:sp>
      <p:grpSp>
        <p:nvGrpSpPr>
          <p:cNvPr id="509" name="Google Shape;509;p36"/>
          <p:cNvGrpSpPr/>
          <p:nvPr/>
        </p:nvGrpSpPr>
        <p:grpSpPr>
          <a:xfrm>
            <a:off x="4590782" y="1905560"/>
            <a:ext cx="3133498" cy="2582960"/>
            <a:chOff x="1743950" y="1956025"/>
            <a:chExt cx="3777575" cy="3113875"/>
          </a:xfrm>
        </p:grpSpPr>
        <p:sp>
          <p:nvSpPr>
            <p:cNvPr id="511" name="Google Shape;511;p36"/>
            <p:cNvSpPr/>
            <p:nvPr/>
          </p:nvSpPr>
          <p:spPr>
            <a:xfrm>
              <a:off x="1743950" y="2590925"/>
              <a:ext cx="3777575" cy="2478975"/>
            </a:xfrm>
            <a:custGeom>
              <a:avLst/>
              <a:gdLst/>
              <a:ahLst/>
              <a:cxnLst/>
              <a:rect l="l" t="t" r="r" b="b"/>
              <a:pathLst>
                <a:path w="151103" h="99159" extrusionOk="0">
                  <a:moveTo>
                    <a:pt x="80976" y="0"/>
                  </a:moveTo>
                  <a:cubicBezTo>
                    <a:pt x="80204" y="0"/>
                    <a:pt x="79434" y="12"/>
                    <a:pt x="78665" y="36"/>
                  </a:cubicBezTo>
                  <a:cubicBezTo>
                    <a:pt x="73998" y="179"/>
                    <a:pt x="69664" y="929"/>
                    <a:pt x="65295" y="1727"/>
                  </a:cubicBezTo>
                  <a:cubicBezTo>
                    <a:pt x="60520" y="2156"/>
                    <a:pt x="55722" y="2560"/>
                    <a:pt x="50912" y="2894"/>
                  </a:cubicBezTo>
                  <a:cubicBezTo>
                    <a:pt x="47459" y="3132"/>
                    <a:pt x="44006" y="3394"/>
                    <a:pt x="40613" y="3799"/>
                  </a:cubicBezTo>
                  <a:cubicBezTo>
                    <a:pt x="39833" y="3747"/>
                    <a:pt x="39057" y="3709"/>
                    <a:pt x="38304" y="3709"/>
                  </a:cubicBezTo>
                  <a:cubicBezTo>
                    <a:pt x="36286" y="3709"/>
                    <a:pt x="34441" y="3980"/>
                    <a:pt x="33183" y="4977"/>
                  </a:cubicBezTo>
                  <a:cubicBezTo>
                    <a:pt x="32433" y="5132"/>
                    <a:pt x="31695" y="5299"/>
                    <a:pt x="30957" y="5477"/>
                  </a:cubicBezTo>
                  <a:cubicBezTo>
                    <a:pt x="16300" y="9013"/>
                    <a:pt x="6763" y="18491"/>
                    <a:pt x="3406" y="29647"/>
                  </a:cubicBezTo>
                  <a:cubicBezTo>
                    <a:pt x="1" y="40994"/>
                    <a:pt x="3084" y="54281"/>
                    <a:pt x="9514" y="65723"/>
                  </a:cubicBezTo>
                  <a:cubicBezTo>
                    <a:pt x="15038" y="75545"/>
                    <a:pt x="24087" y="84308"/>
                    <a:pt x="36303" y="90226"/>
                  </a:cubicBezTo>
                  <a:cubicBezTo>
                    <a:pt x="49235" y="96492"/>
                    <a:pt x="65296" y="99158"/>
                    <a:pt x="79683" y="99158"/>
                  </a:cubicBezTo>
                  <a:cubicBezTo>
                    <a:pt x="80303" y="99158"/>
                    <a:pt x="80921" y="99153"/>
                    <a:pt x="81535" y="99144"/>
                  </a:cubicBezTo>
                  <a:cubicBezTo>
                    <a:pt x="97203" y="98894"/>
                    <a:pt x="111693" y="94834"/>
                    <a:pt x="123826" y="88571"/>
                  </a:cubicBezTo>
                  <a:cubicBezTo>
                    <a:pt x="135780" y="82415"/>
                    <a:pt x="144757" y="73474"/>
                    <a:pt x="148031" y="62472"/>
                  </a:cubicBezTo>
                  <a:cubicBezTo>
                    <a:pt x="151103" y="52126"/>
                    <a:pt x="148198" y="40232"/>
                    <a:pt x="142185" y="29826"/>
                  </a:cubicBezTo>
                  <a:cubicBezTo>
                    <a:pt x="138304" y="23099"/>
                    <a:pt x="132541" y="16872"/>
                    <a:pt x="124993" y="11954"/>
                  </a:cubicBezTo>
                  <a:cubicBezTo>
                    <a:pt x="116206" y="6227"/>
                    <a:pt x="105562" y="3084"/>
                    <a:pt x="94786" y="1215"/>
                  </a:cubicBezTo>
                  <a:cubicBezTo>
                    <a:pt x="90180" y="420"/>
                    <a:pt x="85557" y="0"/>
                    <a:pt x="80976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2525000" y="1956025"/>
              <a:ext cx="2631025" cy="2630700"/>
            </a:xfrm>
            <a:custGeom>
              <a:avLst/>
              <a:gdLst/>
              <a:ahLst/>
              <a:cxnLst/>
              <a:rect l="l" t="t" r="r" b="b"/>
              <a:pathLst>
                <a:path w="105241" h="105228" extrusionOk="0">
                  <a:moveTo>
                    <a:pt x="52614" y="1"/>
                  </a:moveTo>
                  <a:cubicBezTo>
                    <a:pt x="23563" y="1"/>
                    <a:pt x="1" y="23551"/>
                    <a:pt x="1" y="52614"/>
                  </a:cubicBezTo>
                  <a:cubicBezTo>
                    <a:pt x="1" y="81677"/>
                    <a:pt x="23563" y="105228"/>
                    <a:pt x="52614" y="105228"/>
                  </a:cubicBezTo>
                  <a:cubicBezTo>
                    <a:pt x="81678" y="105228"/>
                    <a:pt x="105240" y="81677"/>
                    <a:pt x="105240" y="52614"/>
                  </a:cubicBezTo>
                  <a:cubicBezTo>
                    <a:pt x="105240" y="23551"/>
                    <a:pt x="81678" y="1"/>
                    <a:pt x="5261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4178175" y="4397625"/>
              <a:ext cx="88750" cy="32875"/>
            </a:xfrm>
            <a:custGeom>
              <a:avLst/>
              <a:gdLst/>
              <a:ahLst/>
              <a:cxnLst/>
              <a:rect l="l" t="t" r="r" b="b"/>
              <a:pathLst>
                <a:path w="3550" h="1315" extrusionOk="0">
                  <a:moveTo>
                    <a:pt x="1702" y="1"/>
                  </a:moveTo>
                  <a:cubicBezTo>
                    <a:pt x="1127" y="1"/>
                    <a:pt x="621" y="113"/>
                    <a:pt x="251" y="694"/>
                  </a:cubicBezTo>
                  <a:cubicBezTo>
                    <a:pt x="0" y="1204"/>
                    <a:pt x="466" y="1315"/>
                    <a:pt x="914" y="1315"/>
                  </a:cubicBezTo>
                  <a:cubicBezTo>
                    <a:pt x="1104" y="1315"/>
                    <a:pt x="1290" y="1295"/>
                    <a:pt x="1418" y="1277"/>
                  </a:cubicBezTo>
                  <a:cubicBezTo>
                    <a:pt x="1763" y="1230"/>
                    <a:pt x="3549" y="920"/>
                    <a:pt x="3442" y="301"/>
                  </a:cubicBezTo>
                  <a:cubicBezTo>
                    <a:pt x="3393" y="56"/>
                    <a:pt x="3004" y="24"/>
                    <a:pt x="2687" y="24"/>
                  </a:cubicBezTo>
                  <a:cubicBezTo>
                    <a:pt x="2572" y="24"/>
                    <a:pt x="2466" y="28"/>
                    <a:pt x="2390" y="28"/>
                  </a:cubicBezTo>
                  <a:cubicBezTo>
                    <a:pt x="2369" y="28"/>
                    <a:pt x="2351" y="28"/>
                    <a:pt x="2335" y="27"/>
                  </a:cubicBezTo>
                  <a:cubicBezTo>
                    <a:pt x="2117" y="15"/>
                    <a:pt x="1905" y="1"/>
                    <a:pt x="1702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3759975" y="2855825"/>
              <a:ext cx="289350" cy="91800"/>
            </a:xfrm>
            <a:custGeom>
              <a:avLst/>
              <a:gdLst/>
              <a:ahLst/>
              <a:cxnLst/>
              <a:rect l="l" t="t" r="r" b="b"/>
              <a:pathLst>
                <a:path w="11574" h="3672" extrusionOk="0">
                  <a:moveTo>
                    <a:pt x="3129" y="1"/>
                  </a:moveTo>
                  <a:cubicBezTo>
                    <a:pt x="2199" y="1"/>
                    <a:pt x="1385" y="597"/>
                    <a:pt x="453" y="715"/>
                  </a:cubicBezTo>
                  <a:cubicBezTo>
                    <a:pt x="440" y="712"/>
                    <a:pt x="429" y="711"/>
                    <a:pt x="417" y="711"/>
                  </a:cubicBezTo>
                  <a:cubicBezTo>
                    <a:pt x="386" y="711"/>
                    <a:pt x="357" y="722"/>
                    <a:pt x="322" y="739"/>
                  </a:cubicBezTo>
                  <a:cubicBezTo>
                    <a:pt x="179" y="858"/>
                    <a:pt x="156" y="870"/>
                    <a:pt x="60" y="1049"/>
                  </a:cubicBezTo>
                  <a:cubicBezTo>
                    <a:pt x="1" y="1156"/>
                    <a:pt x="60" y="1275"/>
                    <a:pt x="179" y="1323"/>
                  </a:cubicBezTo>
                  <a:cubicBezTo>
                    <a:pt x="409" y="1413"/>
                    <a:pt x="616" y="1449"/>
                    <a:pt x="810" y="1449"/>
                  </a:cubicBezTo>
                  <a:cubicBezTo>
                    <a:pt x="1551" y="1449"/>
                    <a:pt x="2099" y="929"/>
                    <a:pt x="2944" y="929"/>
                  </a:cubicBezTo>
                  <a:cubicBezTo>
                    <a:pt x="2959" y="929"/>
                    <a:pt x="2974" y="929"/>
                    <a:pt x="2989" y="930"/>
                  </a:cubicBezTo>
                  <a:cubicBezTo>
                    <a:pt x="3882" y="954"/>
                    <a:pt x="4299" y="1680"/>
                    <a:pt x="5073" y="1870"/>
                  </a:cubicBezTo>
                  <a:cubicBezTo>
                    <a:pt x="5799" y="2061"/>
                    <a:pt x="6180" y="1989"/>
                    <a:pt x="6835" y="2478"/>
                  </a:cubicBezTo>
                  <a:cubicBezTo>
                    <a:pt x="7085" y="2668"/>
                    <a:pt x="8097" y="2894"/>
                    <a:pt x="7526" y="3347"/>
                  </a:cubicBezTo>
                  <a:cubicBezTo>
                    <a:pt x="7395" y="3454"/>
                    <a:pt x="7514" y="3668"/>
                    <a:pt x="7656" y="3668"/>
                  </a:cubicBezTo>
                  <a:cubicBezTo>
                    <a:pt x="7787" y="3670"/>
                    <a:pt x="7930" y="3671"/>
                    <a:pt x="8083" y="3671"/>
                  </a:cubicBezTo>
                  <a:cubicBezTo>
                    <a:pt x="9172" y="3671"/>
                    <a:pt x="10737" y="3597"/>
                    <a:pt x="11478" y="2918"/>
                  </a:cubicBezTo>
                  <a:cubicBezTo>
                    <a:pt x="11574" y="2823"/>
                    <a:pt x="11538" y="2680"/>
                    <a:pt x="11443" y="2620"/>
                  </a:cubicBezTo>
                  <a:cubicBezTo>
                    <a:pt x="10109" y="1704"/>
                    <a:pt x="8002" y="1608"/>
                    <a:pt x="6442" y="1120"/>
                  </a:cubicBezTo>
                  <a:cubicBezTo>
                    <a:pt x="5454" y="811"/>
                    <a:pt x="4216" y="25"/>
                    <a:pt x="3156" y="1"/>
                  </a:cubicBezTo>
                  <a:cubicBezTo>
                    <a:pt x="3147" y="1"/>
                    <a:pt x="3138" y="1"/>
                    <a:pt x="312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3922500" y="2967700"/>
              <a:ext cx="77800" cy="27925"/>
            </a:xfrm>
            <a:custGeom>
              <a:avLst/>
              <a:gdLst/>
              <a:ahLst/>
              <a:cxnLst/>
              <a:rect l="l" t="t" r="r" b="b"/>
              <a:pathLst>
                <a:path w="3112" h="1117" extrusionOk="0">
                  <a:moveTo>
                    <a:pt x="337" y="0"/>
                  </a:moveTo>
                  <a:cubicBezTo>
                    <a:pt x="283" y="0"/>
                    <a:pt x="230" y="15"/>
                    <a:pt x="179" y="50"/>
                  </a:cubicBezTo>
                  <a:cubicBezTo>
                    <a:pt x="1" y="181"/>
                    <a:pt x="1" y="491"/>
                    <a:pt x="108" y="658"/>
                  </a:cubicBezTo>
                  <a:cubicBezTo>
                    <a:pt x="251" y="884"/>
                    <a:pt x="560" y="920"/>
                    <a:pt x="798" y="943"/>
                  </a:cubicBezTo>
                  <a:cubicBezTo>
                    <a:pt x="1203" y="979"/>
                    <a:pt x="1560" y="955"/>
                    <a:pt x="1965" y="1074"/>
                  </a:cubicBezTo>
                  <a:cubicBezTo>
                    <a:pt x="2048" y="1100"/>
                    <a:pt x="2176" y="1117"/>
                    <a:pt x="2312" y="1117"/>
                  </a:cubicBezTo>
                  <a:cubicBezTo>
                    <a:pt x="2680" y="1117"/>
                    <a:pt x="3111" y="992"/>
                    <a:pt x="2894" y="574"/>
                  </a:cubicBezTo>
                  <a:cubicBezTo>
                    <a:pt x="2751" y="312"/>
                    <a:pt x="2358" y="158"/>
                    <a:pt x="2084" y="98"/>
                  </a:cubicBezTo>
                  <a:cubicBezTo>
                    <a:pt x="2031" y="88"/>
                    <a:pt x="1979" y="83"/>
                    <a:pt x="1928" y="83"/>
                  </a:cubicBezTo>
                  <a:cubicBezTo>
                    <a:pt x="1607" y="83"/>
                    <a:pt x="1327" y="261"/>
                    <a:pt x="1025" y="261"/>
                  </a:cubicBezTo>
                  <a:cubicBezTo>
                    <a:pt x="989" y="261"/>
                    <a:pt x="954" y="258"/>
                    <a:pt x="917" y="253"/>
                  </a:cubicBezTo>
                  <a:cubicBezTo>
                    <a:pt x="749" y="197"/>
                    <a:pt x="536" y="0"/>
                    <a:pt x="337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4042750" y="2932100"/>
              <a:ext cx="156725" cy="70025"/>
            </a:xfrm>
            <a:custGeom>
              <a:avLst/>
              <a:gdLst/>
              <a:ahLst/>
              <a:cxnLst/>
              <a:rect l="l" t="t" r="r" b="b"/>
              <a:pathLst>
                <a:path w="6269" h="2801" extrusionOk="0">
                  <a:moveTo>
                    <a:pt x="1479" y="1"/>
                  </a:moveTo>
                  <a:cubicBezTo>
                    <a:pt x="1168" y="1"/>
                    <a:pt x="881" y="65"/>
                    <a:pt x="656" y="236"/>
                  </a:cubicBezTo>
                  <a:cubicBezTo>
                    <a:pt x="644" y="248"/>
                    <a:pt x="632" y="260"/>
                    <a:pt x="620" y="272"/>
                  </a:cubicBezTo>
                  <a:cubicBezTo>
                    <a:pt x="572" y="331"/>
                    <a:pt x="536" y="415"/>
                    <a:pt x="584" y="498"/>
                  </a:cubicBezTo>
                  <a:cubicBezTo>
                    <a:pt x="763" y="820"/>
                    <a:pt x="2037" y="1177"/>
                    <a:pt x="2013" y="1462"/>
                  </a:cubicBezTo>
                  <a:cubicBezTo>
                    <a:pt x="2013" y="1441"/>
                    <a:pt x="1814" y="1427"/>
                    <a:pt x="1543" y="1427"/>
                  </a:cubicBezTo>
                  <a:cubicBezTo>
                    <a:pt x="1059" y="1427"/>
                    <a:pt x="346" y="1471"/>
                    <a:pt x="132" y="1593"/>
                  </a:cubicBezTo>
                  <a:cubicBezTo>
                    <a:pt x="25" y="1641"/>
                    <a:pt x="1" y="1808"/>
                    <a:pt x="84" y="1891"/>
                  </a:cubicBezTo>
                  <a:cubicBezTo>
                    <a:pt x="358" y="2129"/>
                    <a:pt x="739" y="2153"/>
                    <a:pt x="1084" y="2189"/>
                  </a:cubicBezTo>
                  <a:cubicBezTo>
                    <a:pt x="1117" y="2191"/>
                    <a:pt x="1150" y="2192"/>
                    <a:pt x="1185" y="2192"/>
                  </a:cubicBezTo>
                  <a:cubicBezTo>
                    <a:pt x="1376" y="2192"/>
                    <a:pt x="1598" y="2160"/>
                    <a:pt x="1803" y="2160"/>
                  </a:cubicBezTo>
                  <a:cubicBezTo>
                    <a:pt x="1917" y="2160"/>
                    <a:pt x="2025" y="2170"/>
                    <a:pt x="2120" y="2201"/>
                  </a:cubicBezTo>
                  <a:cubicBezTo>
                    <a:pt x="2239" y="2236"/>
                    <a:pt x="2620" y="2713"/>
                    <a:pt x="2787" y="2748"/>
                  </a:cubicBezTo>
                  <a:cubicBezTo>
                    <a:pt x="2924" y="2783"/>
                    <a:pt x="2968" y="2801"/>
                    <a:pt x="3008" y="2801"/>
                  </a:cubicBezTo>
                  <a:cubicBezTo>
                    <a:pt x="3052" y="2801"/>
                    <a:pt x="3091" y="2780"/>
                    <a:pt x="3239" y="2736"/>
                  </a:cubicBezTo>
                  <a:cubicBezTo>
                    <a:pt x="3891" y="2553"/>
                    <a:pt x="2687" y="2151"/>
                    <a:pt x="4035" y="2151"/>
                  </a:cubicBezTo>
                  <a:cubicBezTo>
                    <a:pt x="4091" y="2151"/>
                    <a:pt x="4151" y="2152"/>
                    <a:pt x="4216" y="2153"/>
                  </a:cubicBezTo>
                  <a:cubicBezTo>
                    <a:pt x="4404" y="2153"/>
                    <a:pt x="4531" y="2298"/>
                    <a:pt x="4712" y="2298"/>
                  </a:cubicBezTo>
                  <a:cubicBezTo>
                    <a:pt x="4725" y="2298"/>
                    <a:pt x="4738" y="2298"/>
                    <a:pt x="4751" y="2296"/>
                  </a:cubicBezTo>
                  <a:cubicBezTo>
                    <a:pt x="4823" y="2296"/>
                    <a:pt x="4918" y="2248"/>
                    <a:pt x="4930" y="2165"/>
                  </a:cubicBezTo>
                  <a:cubicBezTo>
                    <a:pt x="4988" y="1789"/>
                    <a:pt x="5359" y="1686"/>
                    <a:pt x="5719" y="1686"/>
                  </a:cubicBezTo>
                  <a:cubicBezTo>
                    <a:pt x="5803" y="1686"/>
                    <a:pt x="5887" y="1692"/>
                    <a:pt x="5966" y="1701"/>
                  </a:cubicBezTo>
                  <a:cubicBezTo>
                    <a:pt x="5977" y="1702"/>
                    <a:pt x="5989" y="1703"/>
                    <a:pt x="6000" y="1703"/>
                  </a:cubicBezTo>
                  <a:cubicBezTo>
                    <a:pt x="6142" y="1703"/>
                    <a:pt x="6268" y="1570"/>
                    <a:pt x="6180" y="1427"/>
                  </a:cubicBezTo>
                  <a:cubicBezTo>
                    <a:pt x="5668" y="570"/>
                    <a:pt x="4335" y="736"/>
                    <a:pt x="3537" y="498"/>
                  </a:cubicBezTo>
                  <a:cubicBezTo>
                    <a:pt x="3016" y="333"/>
                    <a:pt x="2185" y="1"/>
                    <a:pt x="147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4212125" y="2968325"/>
              <a:ext cx="65725" cy="32225"/>
            </a:xfrm>
            <a:custGeom>
              <a:avLst/>
              <a:gdLst/>
              <a:ahLst/>
              <a:cxnLst/>
              <a:rect l="l" t="t" r="r" b="b"/>
              <a:pathLst>
                <a:path w="2629" h="1289" extrusionOk="0">
                  <a:moveTo>
                    <a:pt x="1267" y="1"/>
                  </a:moveTo>
                  <a:cubicBezTo>
                    <a:pt x="1051" y="1"/>
                    <a:pt x="840" y="31"/>
                    <a:pt x="667" y="85"/>
                  </a:cubicBezTo>
                  <a:cubicBezTo>
                    <a:pt x="298" y="204"/>
                    <a:pt x="0" y="549"/>
                    <a:pt x="477" y="775"/>
                  </a:cubicBezTo>
                  <a:cubicBezTo>
                    <a:pt x="786" y="918"/>
                    <a:pt x="1143" y="1002"/>
                    <a:pt x="1477" y="1109"/>
                  </a:cubicBezTo>
                  <a:cubicBezTo>
                    <a:pt x="1679" y="1180"/>
                    <a:pt x="1905" y="1276"/>
                    <a:pt x="2132" y="1287"/>
                  </a:cubicBezTo>
                  <a:cubicBezTo>
                    <a:pt x="2142" y="1288"/>
                    <a:pt x="2151" y="1288"/>
                    <a:pt x="2161" y="1288"/>
                  </a:cubicBezTo>
                  <a:cubicBezTo>
                    <a:pt x="2629" y="1288"/>
                    <a:pt x="2556" y="722"/>
                    <a:pt x="2370" y="418"/>
                  </a:cubicBezTo>
                  <a:cubicBezTo>
                    <a:pt x="2370" y="406"/>
                    <a:pt x="2358" y="406"/>
                    <a:pt x="2358" y="394"/>
                  </a:cubicBezTo>
                  <a:cubicBezTo>
                    <a:pt x="2346" y="394"/>
                    <a:pt x="2346" y="383"/>
                    <a:pt x="2346" y="383"/>
                  </a:cubicBezTo>
                  <a:cubicBezTo>
                    <a:pt x="2105" y="110"/>
                    <a:pt x="1675" y="1"/>
                    <a:pt x="126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3918025" y="2797925"/>
              <a:ext cx="53625" cy="58200"/>
            </a:xfrm>
            <a:custGeom>
              <a:avLst/>
              <a:gdLst/>
              <a:ahLst/>
              <a:cxnLst/>
              <a:rect l="l" t="t" r="r" b="b"/>
              <a:pathLst>
                <a:path w="2145" h="2328" extrusionOk="0">
                  <a:moveTo>
                    <a:pt x="502" y="0"/>
                  </a:moveTo>
                  <a:cubicBezTo>
                    <a:pt x="471" y="0"/>
                    <a:pt x="436" y="8"/>
                    <a:pt x="406" y="31"/>
                  </a:cubicBezTo>
                  <a:cubicBezTo>
                    <a:pt x="1" y="269"/>
                    <a:pt x="191" y="1043"/>
                    <a:pt x="322" y="1388"/>
                  </a:cubicBezTo>
                  <a:cubicBezTo>
                    <a:pt x="476" y="1817"/>
                    <a:pt x="915" y="2328"/>
                    <a:pt x="1413" y="2328"/>
                  </a:cubicBezTo>
                  <a:cubicBezTo>
                    <a:pt x="1454" y="2328"/>
                    <a:pt x="1495" y="2324"/>
                    <a:pt x="1537" y="2317"/>
                  </a:cubicBezTo>
                  <a:cubicBezTo>
                    <a:pt x="2144" y="2210"/>
                    <a:pt x="1632" y="1424"/>
                    <a:pt x="1477" y="1150"/>
                  </a:cubicBezTo>
                  <a:cubicBezTo>
                    <a:pt x="1323" y="853"/>
                    <a:pt x="977" y="43"/>
                    <a:pt x="549" y="7"/>
                  </a:cubicBezTo>
                  <a:cubicBezTo>
                    <a:pt x="536" y="3"/>
                    <a:pt x="519" y="0"/>
                    <a:pt x="502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3800175" y="2889750"/>
              <a:ext cx="37525" cy="28300"/>
            </a:xfrm>
            <a:custGeom>
              <a:avLst/>
              <a:gdLst/>
              <a:ahLst/>
              <a:cxnLst/>
              <a:rect l="l" t="t" r="r" b="b"/>
              <a:pathLst>
                <a:path w="1501" h="1132" extrusionOk="0">
                  <a:moveTo>
                    <a:pt x="721" y="0"/>
                  </a:moveTo>
                  <a:cubicBezTo>
                    <a:pt x="418" y="0"/>
                    <a:pt x="117" y="126"/>
                    <a:pt x="12" y="382"/>
                  </a:cubicBezTo>
                  <a:cubicBezTo>
                    <a:pt x="0" y="430"/>
                    <a:pt x="0" y="454"/>
                    <a:pt x="12" y="489"/>
                  </a:cubicBezTo>
                  <a:cubicBezTo>
                    <a:pt x="12" y="811"/>
                    <a:pt x="393" y="1073"/>
                    <a:pt x="667" y="1121"/>
                  </a:cubicBezTo>
                  <a:cubicBezTo>
                    <a:pt x="707" y="1128"/>
                    <a:pt x="750" y="1131"/>
                    <a:pt x="793" y="1131"/>
                  </a:cubicBezTo>
                  <a:cubicBezTo>
                    <a:pt x="1113" y="1131"/>
                    <a:pt x="1500" y="942"/>
                    <a:pt x="1500" y="597"/>
                  </a:cubicBezTo>
                  <a:cubicBezTo>
                    <a:pt x="1500" y="203"/>
                    <a:pt x="1108" y="0"/>
                    <a:pt x="721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4054075" y="2895650"/>
              <a:ext cx="42875" cy="32800"/>
            </a:xfrm>
            <a:custGeom>
              <a:avLst/>
              <a:gdLst/>
              <a:ahLst/>
              <a:cxnLst/>
              <a:rect l="l" t="t" r="r" b="b"/>
              <a:pathLst>
                <a:path w="1715" h="1312" extrusionOk="0">
                  <a:moveTo>
                    <a:pt x="797" y="1"/>
                  </a:moveTo>
                  <a:cubicBezTo>
                    <a:pt x="716" y="1"/>
                    <a:pt x="636" y="13"/>
                    <a:pt x="560" y="39"/>
                  </a:cubicBezTo>
                  <a:cubicBezTo>
                    <a:pt x="560" y="39"/>
                    <a:pt x="548" y="51"/>
                    <a:pt x="548" y="51"/>
                  </a:cubicBezTo>
                  <a:lnTo>
                    <a:pt x="512" y="51"/>
                  </a:lnTo>
                  <a:cubicBezTo>
                    <a:pt x="179" y="230"/>
                    <a:pt x="0" y="646"/>
                    <a:pt x="238" y="980"/>
                  </a:cubicBezTo>
                  <a:cubicBezTo>
                    <a:pt x="388" y="1191"/>
                    <a:pt x="649" y="1311"/>
                    <a:pt x="904" y="1311"/>
                  </a:cubicBezTo>
                  <a:cubicBezTo>
                    <a:pt x="994" y="1311"/>
                    <a:pt x="1083" y="1296"/>
                    <a:pt x="1167" y="1266"/>
                  </a:cubicBezTo>
                  <a:cubicBezTo>
                    <a:pt x="1512" y="1135"/>
                    <a:pt x="1715" y="742"/>
                    <a:pt x="1524" y="396"/>
                  </a:cubicBezTo>
                  <a:cubicBezTo>
                    <a:pt x="1376" y="155"/>
                    <a:pt x="1082" y="1"/>
                    <a:pt x="79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3014650" y="1963250"/>
              <a:ext cx="1907400" cy="2504750"/>
            </a:xfrm>
            <a:custGeom>
              <a:avLst/>
              <a:gdLst/>
              <a:ahLst/>
              <a:cxnLst/>
              <a:rect l="l" t="t" r="r" b="b"/>
              <a:pathLst>
                <a:path w="76296" h="100190" extrusionOk="0">
                  <a:moveTo>
                    <a:pt x="35267" y="1963"/>
                  </a:moveTo>
                  <a:cubicBezTo>
                    <a:pt x="35411" y="1963"/>
                    <a:pt x="35575" y="1983"/>
                    <a:pt x="35791" y="2033"/>
                  </a:cubicBezTo>
                  <a:cubicBezTo>
                    <a:pt x="35606" y="2008"/>
                    <a:pt x="35431" y="1996"/>
                    <a:pt x="35255" y="1996"/>
                  </a:cubicBezTo>
                  <a:cubicBezTo>
                    <a:pt x="35103" y="1996"/>
                    <a:pt x="34951" y="2005"/>
                    <a:pt x="34791" y="2021"/>
                  </a:cubicBezTo>
                  <a:cubicBezTo>
                    <a:pt x="34886" y="1997"/>
                    <a:pt x="34981" y="1974"/>
                    <a:pt x="35088" y="1974"/>
                  </a:cubicBezTo>
                  <a:cubicBezTo>
                    <a:pt x="35146" y="1966"/>
                    <a:pt x="35205" y="1963"/>
                    <a:pt x="35267" y="1963"/>
                  </a:cubicBezTo>
                  <a:close/>
                  <a:moveTo>
                    <a:pt x="20348" y="1628"/>
                  </a:moveTo>
                  <a:cubicBezTo>
                    <a:pt x="19622" y="1771"/>
                    <a:pt x="18884" y="1938"/>
                    <a:pt x="18181" y="2117"/>
                  </a:cubicBezTo>
                  <a:cubicBezTo>
                    <a:pt x="18884" y="1926"/>
                    <a:pt x="19610" y="1759"/>
                    <a:pt x="20348" y="1628"/>
                  </a:cubicBezTo>
                  <a:close/>
                  <a:moveTo>
                    <a:pt x="42875" y="4486"/>
                  </a:moveTo>
                  <a:lnTo>
                    <a:pt x="42875" y="4486"/>
                  </a:lnTo>
                  <a:cubicBezTo>
                    <a:pt x="43030" y="4593"/>
                    <a:pt x="43173" y="4712"/>
                    <a:pt x="43280" y="4855"/>
                  </a:cubicBezTo>
                  <a:cubicBezTo>
                    <a:pt x="43065" y="4676"/>
                    <a:pt x="43054" y="4629"/>
                    <a:pt x="42875" y="4486"/>
                  </a:cubicBezTo>
                  <a:close/>
                  <a:moveTo>
                    <a:pt x="15872" y="4236"/>
                  </a:moveTo>
                  <a:cubicBezTo>
                    <a:pt x="15860" y="4283"/>
                    <a:pt x="15872" y="4331"/>
                    <a:pt x="15895" y="4379"/>
                  </a:cubicBezTo>
                  <a:cubicBezTo>
                    <a:pt x="16055" y="4720"/>
                    <a:pt x="16185" y="4819"/>
                    <a:pt x="16320" y="4819"/>
                  </a:cubicBezTo>
                  <a:cubicBezTo>
                    <a:pt x="16507" y="4819"/>
                    <a:pt x="16705" y="4632"/>
                    <a:pt x="17007" y="4632"/>
                  </a:cubicBezTo>
                  <a:cubicBezTo>
                    <a:pt x="17075" y="4632"/>
                    <a:pt x="17149" y="4641"/>
                    <a:pt x="17229" y="4664"/>
                  </a:cubicBezTo>
                  <a:cubicBezTo>
                    <a:pt x="17372" y="4712"/>
                    <a:pt x="17419" y="4843"/>
                    <a:pt x="17515" y="4986"/>
                  </a:cubicBezTo>
                  <a:cubicBezTo>
                    <a:pt x="16748" y="4865"/>
                    <a:pt x="15969" y="4778"/>
                    <a:pt x="15177" y="4778"/>
                  </a:cubicBezTo>
                  <a:cubicBezTo>
                    <a:pt x="14640" y="4778"/>
                    <a:pt x="14098" y="4818"/>
                    <a:pt x="13550" y="4915"/>
                  </a:cubicBezTo>
                  <a:cubicBezTo>
                    <a:pt x="13193" y="4974"/>
                    <a:pt x="12943" y="5081"/>
                    <a:pt x="12597" y="5176"/>
                  </a:cubicBezTo>
                  <a:cubicBezTo>
                    <a:pt x="12323" y="5248"/>
                    <a:pt x="12026" y="5260"/>
                    <a:pt x="11728" y="5284"/>
                  </a:cubicBezTo>
                  <a:cubicBezTo>
                    <a:pt x="11835" y="5272"/>
                    <a:pt x="11931" y="5260"/>
                    <a:pt x="12038" y="5236"/>
                  </a:cubicBezTo>
                  <a:cubicBezTo>
                    <a:pt x="13205" y="4986"/>
                    <a:pt x="14395" y="4700"/>
                    <a:pt x="15514" y="4343"/>
                  </a:cubicBezTo>
                  <a:cubicBezTo>
                    <a:pt x="15550" y="4343"/>
                    <a:pt x="15693" y="4295"/>
                    <a:pt x="15872" y="4236"/>
                  </a:cubicBezTo>
                  <a:close/>
                  <a:moveTo>
                    <a:pt x="14645" y="6069"/>
                  </a:moveTo>
                  <a:cubicBezTo>
                    <a:pt x="14752" y="6069"/>
                    <a:pt x="14860" y="6081"/>
                    <a:pt x="14967" y="6081"/>
                  </a:cubicBezTo>
                  <a:cubicBezTo>
                    <a:pt x="15050" y="6093"/>
                    <a:pt x="15121" y="6105"/>
                    <a:pt x="15205" y="6117"/>
                  </a:cubicBezTo>
                  <a:cubicBezTo>
                    <a:pt x="15324" y="6141"/>
                    <a:pt x="15348" y="6153"/>
                    <a:pt x="15276" y="6153"/>
                  </a:cubicBezTo>
                  <a:cubicBezTo>
                    <a:pt x="15169" y="6308"/>
                    <a:pt x="14740" y="6450"/>
                    <a:pt x="14550" y="6522"/>
                  </a:cubicBezTo>
                  <a:cubicBezTo>
                    <a:pt x="14401" y="6583"/>
                    <a:pt x="14141" y="6709"/>
                    <a:pt x="13930" y="6709"/>
                  </a:cubicBezTo>
                  <a:cubicBezTo>
                    <a:pt x="13854" y="6709"/>
                    <a:pt x="13785" y="6693"/>
                    <a:pt x="13728" y="6653"/>
                  </a:cubicBezTo>
                  <a:cubicBezTo>
                    <a:pt x="13312" y="6355"/>
                    <a:pt x="13597" y="6248"/>
                    <a:pt x="13788" y="6188"/>
                  </a:cubicBezTo>
                  <a:cubicBezTo>
                    <a:pt x="14062" y="6093"/>
                    <a:pt x="14359" y="6069"/>
                    <a:pt x="14645" y="6069"/>
                  </a:cubicBezTo>
                  <a:close/>
                  <a:moveTo>
                    <a:pt x="17995" y="7090"/>
                  </a:moveTo>
                  <a:cubicBezTo>
                    <a:pt x="18097" y="7090"/>
                    <a:pt x="18200" y="7099"/>
                    <a:pt x="18300" y="7117"/>
                  </a:cubicBezTo>
                  <a:cubicBezTo>
                    <a:pt x="18396" y="7141"/>
                    <a:pt x="18539" y="7153"/>
                    <a:pt x="18550" y="7272"/>
                  </a:cubicBezTo>
                  <a:cubicBezTo>
                    <a:pt x="18550" y="7367"/>
                    <a:pt x="18241" y="7546"/>
                    <a:pt x="18181" y="7570"/>
                  </a:cubicBezTo>
                  <a:cubicBezTo>
                    <a:pt x="17999" y="7670"/>
                    <a:pt x="17769" y="7749"/>
                    <a:pt x="17554" y="7749"/>
                  </a:cubicBezTo>
                  <a:cubicBezTo>
                    <a:pt x="17487" y="7749"/>
                    <a:pt x="17422" y="7741"/>
                    <a:pt x="17360" y="7724"/>
                  </a:cubicBezTo>
                  <a:cubicBezTo>
                    <a:pt x="17193" y="7689"/>
                    <a:pt x="16979" y="7582"/>
                    <a:pt x="17074" y="7403"/>
                  </a:cubicBezTo>
                  <a:cubicBezTo>
                    <a:pt x="17110" y="7331"/>
                    <a:pt x="17241" y="7284"/>
                    <a:pt x="17312" y="7248"/>
                  </a:cubicBezTo>
                  <a:cubicBezTo>
                    <a:pt x="17520" y="7140"/>
                    <a:pt x="17757" y="7090"/>
                    <a:pt x="17995" y="7090"/>
                  </a:cubicBezTo>
                  <a:close/>
                  <a:moveTo>
                    <a:pt x="54186" y="7879"/>
                  </a:moveTo>
                  <a:cubicBezTo>
                    <a:pt x="54186" y="7915"/>
                    <a:pt x="54186" y="7963"/>
                    <a:pt x="54186" y="8010"/>
                  </a:cubicBezTo>
                  <a:cubicBezTo>
                    <a:pt x="54186" y="8010"/>
                    <a:pt x="54174" y="7998"/>
                    <a:pt x="54174" y="7998"/>
                  </a:cubicBezTo>
                  <a:cubicBezTo>
                    <a:pt x="54162" y="7974"/>
                    <a:pt x="54150" y="7951"/>
                    <a:pt x="54138" y="7927"/>
                  </a:cubicBezTo>
                  <a:cubicBezTo>
                    <a:pt x="54162" y="7915"/>
                    <a:pt x="54174" y="7903"/>
                    <a:pt x="54186" y="7879"/>
                  </a:cubicBezTo>
                  <a:close/>
                  <a:moveTo>
                    <a:pt x="14696" y="8031"/>
                  </a:moveTo>
                  <a:cubicBezTo>
                    <a:pt x="14788" y="8031"/>
                    <a:pt x="14907" y="8057"/>
                    <a:pt x="14967" y="8117"/>
                  </a:cubicBezTo>
                  <a:cubicBezTo>
                    <a:pt x="15145" y="8272"/>
                    <a:pt x="14883" y="8415"/>
                    <a:pt x="14729" y="8439"/>
                  </a:cubicBezTo>
                  <a:cubicBezTo>
                    <a:pt x="14586" y="8427"/>
                    <a:pt x="14300" y="8332"/>
                    <a:pt x="14407" y="8153"/>
                  </a:cubicBezTo>
                  <a:cubicBezTo>
                    <a:pt x="14455" y="8082"/>
                    <a:pt x="14562" y="8046"/>
                    <a:pt x="14645" y="8034"/>
                  </a:cubicBezTo>
                  <a:cubicBezTo>
                    <a:pt x="14661" y="8032"/>
                    <a:pt x="14678" y="8031"/>
                    <a:pt x="14696" y="8031"/>
                  </a:cubicBezTo>
                  <a:close/>
                  <a:moveTo>
                    <a:pt x="21338" y="11827"/>
                  </a:moveTo>
                  <a:cubicBezTo>
                    <a:pt x="21591" y="11827"/>
                    <a:pt x="21895" y="12320"/>
                    <a:pt x="21956" y="12570"/>
                  </a:cubicBezTo>
                  <a:cubicBezTo>
                    <a:pt x="21979" y="12665"/>
                    <a:pt x="22015" y="12773"/>
                    <a:pt x="21991" y="12868"/>
                  </a:cubicBezTo>
                  <a:cubicBezTo>
                    <a:pt x="21961" y="12983"/>
                    <a:pt x="21890" y="13021"/>
                    <a:pt x="21806" y="13021"/>
                  </a:cubicBezTo>
                  <a:cubicBezTo>
                    <a:pt x="21726" y="13021"/>
                    <a:pt x="21632" y="12986"/>
                    <a:pt x="21551" y="12951"/>
                  </a:cubicBezTo>
                  <a:cubicBezTo>
                    <a:pt x="21229" y="12796"/>
                    <a:pt x="20991" y="12451"/>
                    <a:pt x="21086" y="12082"/>
                  </a:cubicBezTo>
                  <a:cubicBezTo>
                    <a:pt x="21152" y="11898"/>
                    <a:pt x="21241" y="11827"/>
                    <a:pt x="21338" y="11827"/>
                  </a:cubicBezTo>
                  <a:close/>
                  <a:moveTo>
                    <a:pt x="32862" y="12892"/>
                  </a:moveTo>
                  <a:lnTo>
                    <a:pt x="32862" y="12892"/>
                  </a:lnTo>
                  <a:cubicBezTo>
                    <a:pt x="32921" y="12963"/>
                    <a:pt x="32981" y="13023"/>
                    <a:pt x="33028" y="13082"/>
                  </a:cubicBezTo>
                  <a:cubicBezTo>
                    <a:pt x="33005" y="13070"/>
                    <a:pt x="32981" y="13058"/>
                    <a:pt x="32969" y="13046"/>
                  </a:cubicBezTo>
                  <a:cubicBezTo>
                    <a:pt x="32921" y="12999"/>
                    <a:pt x="32897" y="12963"/>
                    <a:pt x="32862" y="12892"/>
                  </a:cubicBezTo>
                  <a:close/>
                  <a:moveTo>
                    <a:pt x="28815" y="15080"/>
                  </a:moveTo>
                  <a:cubicBezTo>
                    <a:pt x="28943" y="15080"/>
                    <a:pt x="29073" y="15092"/>
                    <a:pt x="29207" y="15118"/>
                  </a:cubicBezTo>
                  <a:cubicBezTo>
                    <a:pt x="29659" y="15202"/>
                    <a:pt x="31469" y="15844"/>
                    <a:pt x="30135" y="16142"/>
                  </a:cubicBezTo>
                  <a:cubicBezTo>
                    <a:pt x="30077" y="16156"/>
                    <a:pt x="30013" y="16161"/>
                    <a:pt x="29945" y="16161"/>
                  </a:cubicBezTo>
                  <a:cubicBezTo>
                    <a:pt x="29668" y="16161"/>
                    <a:pt x="29331" y="16070"/>
                    <a:pt x="29066" y="16070"/>
                  </a:cubicBezTo>
                  <a:cubicBezTo>
                    <a:pt x="29053" y="16070"/>
                    <a:pt x="29040" y="16070"/>
                    <a:pt x="29028" y="16071"/>
                  </a:cubicBezTo>
                  <a:cubicBezTo>
                    <a:pt x="28103" y="16105"/>
                    <a:pt x="27188" y="16299"/>
                    <a:pt x="26274" y="16299"/>
                  </a:cubicBezTo>
                  <a:cubicBezTo>
                    <a:pt x="26224" y="16299"/>
                    <a:pt x="26173" y="16298"/>
                    <a:pt x="26123" y="16297"/>
                  </a:cubicBezTo>
                  <a:cubicBezTo>
                    <a:pt x="25985" y="16297"/>
                    <a:pt x="25769" y="16307"/>
                    <a:pt x="25577" y="16307"/>
                  </a:cubicBezTo>
                  <a:cubicBezTo>
                    <a:pt x="25208" y="16307"/>
                    <a:pt x="24931" y="16270"/>
                    <a:pt x="25480" y="16059"/>
                  </a:cubicBezTo>
                  <a:cubicBezTo>
                    <a:pt x="25873" y="15916"/>
                    <a:pt x="26290" y="15785"/>
                    <a:pt x="26694" y="15678"/>
                  </a:cubicBezTo>
                  <a:cubicBezTo>
                    <a:pt x="27424" y="15465"/>
                    <a:pt x="28084" y="15080"/>
                    <a:pt x="28815" y="15080"/>
                  </a:cubicBezTo>
                  <a:close/>
                  <a:moveTo>
                    <a:pt x="31750" y="18591"/>
                  </a:moveTo>
                  <a:lnTo>
                    <a:pt x="31750" y="18591"/>
                  </a:lnTo>
                  <a:cubicBezTo>
                    <a:pt x="31751" y="18592"/>
                    <a:pt x="31753" y="18593"/>
                    <a:pt x="31754" y="18595"/>
                  </a:cubicBezTo>
                  <a:cubicBezTo>
                    <a:pt x="31753" y="18594"/>
                    <a:pt x="31751" y="18592"/>
                    <a:pt x="31750" y="18591"/>
                  </a:cubicBezTo>
                  <a:close/>
                  <a:moveTo>
                    <a:pt x="37403" y="18124"/>
                  </a:moveTo>
                  <a:cubicBezTo>
                    <a:pt x="37414" y="18124"/>
                    <a:pt x="37424" y="18126"/>
                    <a:pt x="37434" y="18130"/>
                  </a:cubicBezTo>
                  <a:cubicBezTo>
                    <a:pt x="37529" y="18178"/>
                    <a:pt x="37529" y="18476"/>
                    <a:pt x="37481" y="18547"/>
                  </a:cubicBezTo>
                  <a:cubicBezTo>
                    <a:pt x="37420" y="18670"/>
                    <a:pt x="37303" y="18704"/>
                    <a:pt x="37174" y="18704"/>
                  </a:cubicBezTo>
                  <a:cubicBezTo>
                    <a:pt x="37027" y="18704"/>
                    <a:pt x="36863" y="18661"/>
                    <a:pt x="36743" y="18654"/>
                  </a:cubicBezTo>
                  <a:cubicBezTo>
                    <a:pt x="36720" y="18654"/>
                    <a:pt x="36697" y="18653"/>
                    <a:pt x="36674" y="18653"/>
                  </a:cubicBezTo>
                  <a:cubicBezTo>
                    <a:pt x="36448" y="18653"/>
                    <a:pt x="36229" y="18685"/>
                    <a:pt x="36010" y="18685"/>
                  </a:cubicBezTo>
                  <a:cubicBezTo>
                    <a:pt x="35886" y="18685"/>
                    <a:pt x="35762" y="18675"/>
                    <a:pt x="35636" y="18642"/>
                  </a:cubicBezTo>
                  <a:cubicBezTo>
                    <a:pt x="35564" y="18619"/>
                    <a:pt x="35505" y="18595"/>
                    <a:pt x="35445" y="18571"/>
                  </a:cubicBezTo>
                  <a:cubicBezTo>
                    <a:pt x="35648" y="18547"/>
                    <a:pt x="35862" y="18523"/>
                    <a:pt x="36065" y="18500"/>
                  </a:cubicBezTo>
                  <a:cubicBezTo>
                    <a:pt x="36457" y="18416"/>
                    <a:pt x="36874" y="18190"/>
                    <a:pt x="37267" y="18154"/>
                  </a:cubicBezTo>
                  <a:cubicBezTo>
                    <a:pt x="37305" y="18154"/>
                    <a:pt x="37359" y="18124"/>
                    <a:pt x="37403" y="18124"/>
                  </a:cubicBezTo>
                  <a:close/>
                  <a:moveTo>
                    <a:pt x="33379" y="16848"/>
                  </a:moveTo>
                  <a:cubicBezTo>
                    <a:pt x="33609" y="16848"/>
                    <a:pt x="33780" y="16998"/>
                    <a:pt x="33886" y="17297"/>
                  </a:cubicBezTo>
                  <a:cubicBezTo>
                    <a:pt x="34347" y="17615"/>
                    <a:pt x="34429" y="17774"/>
                    <a:pt x="34116" y="17774"/>
                  </a:cubicBezTo>
                  <a:cubicBezTo>
                    <a:pt x="34065" y="17774"/>
                    <a:pt x="34004" y="17770"/>
                    <a:pt x="33933" y="17761"/>
                  </a:cubicBezTo>
                  <a:cubicBezTo>
                    <a:pt x="33850" y="17821"/>
                    <a:pt x="33695" y="17797"/>
                    <a:pt x="33612" y="17845"/>
                  </a:cubicBezTo>
                  <a:cubicBezTo>
                    <a:pt x="33350" y="17988"/>
                    <a:pt x="33326" y="18107"/>
                    <a:pt x="33195" y="18369"/>
                  </a:cubicBezTo>
                  <a:cubicBezTo>
                    <a:pt x="33004" y="18735"/>
                    <a:pt x="32924" y="18861"/>
                    <a:pt x="32878" y="18861"/>
                  </a:cubicBezTo>
                  <a:cubicBezTo>
                    <a:pt x="32782" y="18861"/>
                    <a:pt x="32843" y="18290"/>
                    <a:pt x="32350" y="18226"/>
                  </a:cubicBezTo>
                  <a:cubicBezTo>
                    <a:pt x="32350" y="18226"/>
                    <a:pt x="31730" y="18436"/>
                    <a:pt x="31736" y="18562"/>
                  </a:cubicBezTo>
                  <a:lnTo>
                    <a:pt x="31736" y="18562"/>
                  </a:lnTo>
                  <a:cubicBezTo>
                    <a:pt x="31694" y="18404"/>
                    <a:pt x="31865" y="17804"/>
                    <a:pt x="31778" y="17630"/>
                  </a:cubicBezTo>
                  <a:cubicBezTo>
                    <a:pt x="31631" y="17305"/>
                    <a:pt x="31226" y="17183"/>
                    <a:pt x="30847" y="17183"/>
                  </a:cubicBezTo>
                  <a:cubicBezTo>
                    <a:pt x="30795" y="17183"/>
                    <a:pt x="30744" y="17186"/>
                    <a:pt x="30695" y="17190"/>
                  </a:cubicBezTo>
                  <a:cubicBezTo>
                    <a:pt x="31493" y="17071"/>
                    <a:pt x="32302" y="16987"/>
                    <a:pt x="33112" y="16904"/>
                  </a:cubicBezTo>
                  <a:cubicBezTo>
                    <a:pt x="33208" y="16867"/>
                    <a:pt x="33297" y="16848"/>
                    <a:pt x="33379" y="16848"/>
                  </a:cubicBezTo>
                  <a:close/>
                  <a:moveTo>
                    <a:pt x="30457" y="17214"/>
                  </a:moveTo>
                  <a:cubicBezTo>
                    <a:pt x="30421" y="17226"/>
                    <a:pt x="30385" y="17237"/>
                    <a:pt x="30350" y="17249"/>
                  </a:cubicBezTo>
                  <a:cubicBezTo>
                    <a:pt x="29849" y="17392"/>
                    <a:pt x="29302" y="18011"/>
                    <a:pt x="29242" y="18535"/>
                  </a:cubicBezTo>
                  <a:cubicBezTo>
                    <a:pt x="29195" y="19000"/>
                    <a:pt x="29457" y="19011"/>
                    <a:pt x="29528" y="19381"/>
                  </a:cubicBezTo>
                  <a:cubicBezTo>
                    <a:pt x="29599" y="19726"/>
                    <a:pt x="29814" y="19476"/>
                    <a:pt x="29361" y="19845"/>
                  </a:cubicBezTo>
                  <a:cubicBezTo>
                    <a:pt x="29254" y="19916"/>
                    <a:pt x="29159" y="20000"/>
                    <a:pt x="29064" y="20071"/>
                  </a:cubicBezTo>
                  <a:cubicBezTo>
                    <a:pt x="28768" y="19740"/>
                    <a:pt x="28461" y="19410"/>
                    <a:pt x="28154" y="19079"/>
                  </a:cubicBezTo>
                  <a:lnTo>
                    <a:pt x="28154" y="19079"/>
                  </a:lnTo>
                  <a:cubicBezTo>
                    <a:pt x="28203" y="19039"/>
                    <a:pt x="28375" y="17640"/>
                    <a:pt x="28351" y="17640"/>
                  </a:cubicBezTo>
                  <a:lnTo>
                    <a:pt x="28351" y="17640"/>
                  </a:lnTo>
                  <a:cubicBezTo>
                    <a:pt x="28351" y="17640"/>
                    <a:pt x="28351" y="17640"/>
                    <a:pt x="28350" y="17641"/>
                  </a:cubicBezTo>
                  <a:lnTo>
                    <a:pt x="28350" y="17641"/>
                  </a:lnTo>
                  <a:cubicBezTo>
                    <a:pt x="28532" y="17345"/>
                    <a:pt x="29636" y="17345"/>
                    <a:pt x="29921" y="17297"/>
                  </a:cubicBezTo>
                  <a:cubicBezTo>
                    <a:pt x="30100" y="17261"/>
                    <a:pt x="30278" y="17249"/>
                    <a:pt x="30457" y="17214"/>
                  </a:cubicBezTo>
                  <a:close/>
                  <a:moveTo>
                    <a:pt x="35826" y="19535"/>
                  </a:moveTo>
                  <a:cubicBezTo>
                    <a:pt x="35600" y="19773"/>
                    <a:pt x="35064" y="20000"/>
                    <a:pt x="34874" y="20095"/>
                  </a:cubicBezTo>
                  <a:cubicBezTo>
                    <a:pt x="34421" y="20297"/>
                    <a:pt x="33933" y="20428"/>
                    <a:pt x="33445" y="20524"/>
                  </a:cubicBezTo>
                  <a:cubicBezTo>
                    <a:pt x="33153" y="20574"/>
                    <a:pt x="32853" y="20624"/>
                    <a:pt x="32551" y="20624"/>
                  </a:cubicBezTo>
                  <a:cubicBezTo>
                    <a:pt x="32496" y="20624"/>
                    <a:pt x="32441" y="20623"/>
                    <a:pt x="32386" y="20619"/>
                  </a:cubicBezTo>
                  <a:cubicBezTo>
                    <a:pt x="31862" y="20571"/>
                    <a:pt x="31624" y="20250"/>
                    <a:pt x="32386" y="20107"/>
                  </a:cubicBezTo>
                  <a:cubicBezTo>
                    <a:pt x="32647" y="20047"/>
                    <a:pt x="32897" y="20059"/>
                    <a:pt x="33159" y="19964"/>
                  </a:cubicBezTo>
                  <a:cubicBezTo>
                    <a:pt x="33481" y="19845"/>
                    <a:pt x="33719" y="19654"/>
                    <a:pt x="34076" y="19619"/>
                  </a:cubicBezTo>
                  <a:cubicBezTo>
                    <a:pt x="34150" y="19614"/>
                    <a:pt x="34224" y="19612"/>
                    <a:pt x="34300" y="19612"/>
                  </a:cubicBezTo>
                  <a:cubicBezTo>
                    <a:pt x="34551" y="19612"/>
                    <a:pt x="34814" y="19633"/>
                    <a:pt x="35068" y="19633"/>
                  </a:cubicBezTo>
                  <a:cubicBezTo>
                    <a:pt x="35111" y="19633"/>
                    <a:pt x="35153" y="19632"/>
                    <a:pt x="35195" y="19631"/>
                  </a:cubicBezTo>
                  <a:cubicBezTo>
                    <a:pt x="35267" y="19619"/>
                    <a:pt x="35612" y="19559"/>
                    <a:pt x="35826" y="19535"/>
                  </a:cubicBezTo>
                  <a:close/>
                  <a:moveTo>
                    <a:pt x="3465" y="30465"/>
                  </a:moveTo>
                  <a:cubicBezTo>
                    <a:pt x="3477" y="30465"/>
                    <a:pt x="3477" y="30477"/>
                    <a:pt x="3477" y="30477"/>
                  </a:cubicBezTo>
                  <a:cubicBezTo>
                    <a:pt x="3489" y="30489"/>
                    <a:pt x="3489" y="30501"/>
                    <a:pt x="3489" y="30513"/>
                  </a:cubicBezTo>
                  <a:cubicBezTo>
                    <a:pt x="3489" y="30501"/>
                    <a:pt x="3477" y="30477"/>
                    <a:pt x="3465" y="30465"/>
                  </a:cubicBezTo>
                  <a:close/>
                  <a:moveTo>
                    <a:pt x="3489" y="31037"/>
                  </a:moveTo>
                  <a:cubicBezTo>
                    <a:pt x="3489" y="31180"/>
                    <a:pt x="3501" y="31215"/>
                    <a:pt x="3465" y="31299"/>
                  </a:cubicBezTo>
                  <a:cubicBezTo>
                    <a:pt x="3453" y="31323"/>
                    <a:pt x="3441" y="31358"/>
                    <a:pt x="3418" y="31394"/>
                  </a:cubicBezTo>
                  <a:cubicBezTo>
                    <a:pt x="3441" y="31263"/>
                    <a:pt x="3465" y="31144"/>
                    <a:pt x="3489" y="31037"/>
                  </a:cubicBezTo>
                  <a:close/>
                  <a:moveTo>
                    <a:pt x="19384" y="42298"/>
                  </a:moveTo>
                  <a:cubicBezTo>
                    <a:pt x="19474" y="42298"/>
                    <a:pt x="19564" y="42316"/>
                    <a:pt x="19658" y="42360"/>
                  </a:cubicBezTo>
                  <a:cubicBezTo>
                    <a:pt x="19717" y="42383"/>
                    <a:pt x="19753" y="42419"/>
                    <a:pt x="19789" y="42455"/>
                  </a:cubicBezTo>
                  <a:cubicBezTo>
                    <a:pt x="19598" y="42383"/>
                    <a:pt x="19384" y="42348"/>
                    <a:pt x="19134" y="42336"/>
                  </a:cubicBezTo>
                  <a:cubicBezTo>
                    <a:pt x="19219" y="42313"/>
                    <a:pt x="19302" y="42298"/>
                    <a:pt x="19384" y="42298"/>
                  </a:cubicBezTo>
                  <a:close/>
                  <a:moveTo>
                    <a:pt x="42934" y="47241"/>
                  </a:moveTo>
                  <a:cubicBezTo>
                    <a:pt x="42911" y="47253"/>
                    <a:pt x="42875" y="47265"/>
                    <a:pt x="42839" y="47289"/>
                  </a:cubicBezTo>
                  <a:cubicBezTo>
                    <a:pt x="42744" y="47336"/>
                    <a:pt x="42482" y="47467"/>
                    <a:pt x="42137" y="47551"/>
                  </a:cubicBezTo>
                  <a:cubicBezTo>
                    <a:pt x="42399" y="47420"/>
                    <a:pt x="42673" y="47313"/>
                    <a:pt x="42934" y="47241"/>
                  </a:cubicBezTo>
                  <a:close/>
                  <a:moveTo>
                    <a:pt x="35148" y="61493"/>
                  </a:moveTo>
                  <a:lnTo>
                    <a:pt x="35148" y="61493"/>
                  </a:lnTo>
                  <a:cubicBezTo>
                    <a:pt x="35183" y="61541"/>
                    <a:pt x="35219" y="61576"/>
                    <a:pt x="35243" y="61636"/>
                  </a:cubicBezTo>
                  <a:cubicBezTo>
                    <a:pt x="35243" y="61660"/>
                    <a:pt x="35243" y="61683"/>
                    <a:pt x="35255" y="61707"/>
                  </a:cubicBezTo>
                  <a:cubicBezTo>
                    <a:pt x="35219" y="61648"/>
                    <a:pt x="35195" y="61588"/>
                    <a:pt x="35148" y="61493"/>
                  </a:cubicBezTo>
                  <a:close/>
                  <a:moveTo>
                    <a:pt x="38381" y="72400"/>
                  </a:moveTo>
                  <a:cubicBezTo>
                    <a:pt x="38412" y="72400"/>
                    <a:pt x="38465" y="72406"/>
                    <a:pt x="38529" y="72411"/>
                  </a:cubicBezTo>
                  <a:cubicBezTo>
                    <a:pt x="38493" y="72435"/>
                    <a:pt x="38470" y="72459"/>
                    <a:pt x="38458" y="72482"/>
                  </a:cubicBezTo>
                  <a:cubicBezTo>
                    <a:pt x="38340" y="72416"/>
                    <a:pt x="38331" y="72400"/>
                    <a:pt x="38381" y="72400"/>
                  </a:cubicBezTo>
                  <a:close/>
                  <a:moveTo>
                    <a:pt x="44887" y="81079"/>
                  </a:moveTo>
                  <a:lnTo>
                    <a:pt x="44887" y="81079"/>
                  </a:lnTo>
                  <a:cubicBezTo>
                    <a:pt x="44851" y="81305"/>
                    <a:pt x="44804" y="81495"/>
                    <a:pt x="44732" y="81650"/>
                  </a:cubicBezTo>
                  <a:cubicBezTo>
                    <a:pt x="44649" y="81888"/>
                    <a:pt x="44506" y="82186"/>
                    <a:pt x="44327" y="82507"/>
                  </a:cubicBezTo>
                  <a:cubicBezTo>
                    <a:pt x="44554" y="82019"/>
                    <a:pt x="44744" y="81555"/>
                    <a:pt x="44887" y="81079"/>
                  </a:cubicBezTo>
                  <a:close/>
                  <a:moveTo>
                    <a:pt x="33517" y="1"/>
                  </a:moveTo>
                  <a:cubicBezTo>
                    <a:pt x="29804" y="1"/>
                    <a:pt x="26111" y="398"/>
                    <a:pt x="22444" y="1033"/>
                  </a:cubicBezTo>
                  <a:cubicBezTo>
                    <a:pt x="20420" y="1390"/>
                    <a:pt x="18372" y="1783"/>
                    <a:pt x="16407" y="2426"/>
                  </a:cubicBezTo>
                  <a:cubicBezTo>
                    <a:pt x="14693" y="2986"/>
                    <a:pt x="13562" y="4236"/>
                    <a:pt x="11931" y="4867"/>
                  </a:cubicBezTo>
                  <a:cubicBezTo>
                    <a:pt x="11728" y="4903"/>
                    <a:pt x="11454" y="4879"/>
                    <a:pt x="11264" y="4950"/>
                  </a:cubicBezTo>
                  <a:cubicBezTo>
                    <a:pt x="11109" y="5010"/>
                    <a:pt x="11061" y="5284"/>
                    <a:pt x="11264" y="5307"/>
                  </a:cubicBezTo>
                  <a:cubicBezTo>
                    <a:pt x="11002" y="5331"/>
                    <a:pt x="10752" y="5343"/>
                    <a:pt x="10538" y="5403"/>
                  </a:cubicBezTo>
                  <a:cubicBezTo>
                    <a:pt x="10049" y="5546"/>
                    <a:pt x="9668" y="5831"/>
                    <a:pt x="9216" y="6069"/>
                  </a:cubicBezTo>
                  <a:cubicBezTo>
                    <a:pt x="7001" y="7248"/>
                    <a:pt x="4977" y="8153"/>
                    <a:pt x="3049" y="9760"/>
                  </a:cubicBezTo>
                  <a:cubicBezTo>
                    <a:pt x="2965" y="9832"/>
                    <a:pt x="2977" y="9963"/>
                    <a:pt x="3049" y="10034"/>
                  </a:cubicBezTo>
                  <a:cubicBezTo>
                    <a:pt x="3370" y="10379"/>
                    <a:pt x="3799" y="10153"/>
                    <a:pt x="4096" y="10475"/>
                  </a:cubicBezTo>
                  <a:cubicBezTo>
                    <a:pt x="4811" y="11237"/>
                    <a:pt x="4180" y="11999"/>
                    <a:pt x="3989" y="12844"/>
                  </a:cubicBezTo>
                  <a:cubicBezTo>
                    <a:pt x="3775" y="13749"/>
                    <a:pt x="3965" y="14249"/>
                    <a:pt x="2929" y="14725"/>
                  </a:cubicBezTo>
                  <a:cubicBezTo>
                    <a:pt x="2858" y="14761"/>
                    <a:pt x="2810" y="14868"/>
                    <a:pt x="2834" y="14940"/>
                  </a:cubicBezTo>
                  <a:cubicBezTo>
                    <a:pt x="3013" y="15428"/>
                    <a:pt x="3513" y="15928"/>
                    <a:pt x="4013" y="15987"/>
                  </a:cubicBezTo>
                  <a:lnTo>
                    <a:pt x="4001" y="15987"/>
                  </a:lnTo>
                  <a:cubicBezTo>
                    <a:pt x="3775" y="16035"/>
                    <a:pt x="3846" y="16344"/>
                    <a:pt x="4049" y="16356"/>
                  </a:cubicBezTo>
                  <a:cubicBezTo>
                    <a:pt x="4501" y="16404"/>
                    <a:pt x="3775" y="16571"/>
                    <a:pt x="3430" y="16892"/>
                  </a:cubicBezTo>
                  <a:cubicBezTo>
                    <a:pt x="2989" y="17285"/>
                    <a:pt x="2584" y="17845"/>
                    <a:pt x="2275" y="18357"/>
                  </a:cubicBezTo>
                  <a:cubicBezTo>
                    <a:pt x="1751" y="19226"/>
                    <a:pt x="917" y="20297"/>
                    <a:pt x="489" y="21238"/>
                  </a:cubicBezTo>
                  <a:cubicBezTo>
                    <a:pt x="1" y="22286"/>
                    <a:pt x="120" y="22833"/>
                    <a:pt x="322" y="23964"/>
                  </a:cubicBezTo>
                  <a:cubicBezTo>
                    <a:pt x="620" y="25655"/>
                    <a:pt x="1870" y="26929"/>
                    <a:pt x="2191" y="28548"/>
                  </a:cubicBezTo>
                  <a:cubicBezTo>
                    <a:pt x="2334" y="29263"/>
                    <a:pt x="2251" y="29668"/>
                    <a:pt x="2525" y="30310"/>
                  </a:cubicBezTo>
                  <a:cubicBezTo>
                    <a:pt x="2584" y="30465"/>
                    <a:pt x="2929" y="30334"/>
                    <a:pt x="3037" y="30561"/>
                  </a:cubicBezTo>
                  <a:cubicBezTo>
                    <a:pt x="3251" y="31001"/>
                    <a:pt x="3084" y="31370"/>
                    <a:pt x="2620" y="31751"/>
                  </a:cubicBezTo>
                  <a:cubicBezTo>
                    <a:pt x="2537" y="31823"/>
                    <a:pt x="2548" y="31954"/>
                    <a:pt x="2620" y="32013"/>
                  </a:cubicBezTo>
                  <a:cubicBezTo>
                    <a:pt x="2918" y="32335"/>
                    <a:pt x="3501" y="32549"/>
                    <a:pt x="3739" y="32835"/>
                  </a:cubicBezTo>
                  <a:cubicBezTo>
                    <a:pt x="4275" y="33478"/>
                    <a:pt x="4001" y="33799"/>
                    <a:pt x="4001" y="34478"/>
                  </a:cubicBezTo>
                  <a:cubicBezTo>
                    <a:pt x="4001" y="34537"/>
                    <a:pt x="4037" y="34609"/>
                    <a:pt x="4096" y="34632"/>
                  </a:cubicBezTo>
                  <a:cubicBezTo>
                    <a:pt x="4644" y="34954"/>
                    <a:pt x="4763" y="35692"/>
                    <a:pt x="4918" y="36252"/>
                  </a:cubicBezTo>
                  <a:cubicBezTo>
                    <a:pt x="4942" y="36311"/>
                    <a:pt x="4989" y="36359"/>
                    <a:pt x="5061" y="36383"/>
                  </a:cubicBezTo>
                  <a:cubicBezTo>
                    <a:pt x="5213" y="36422"/>
                    <a:pt x="5348" y="36442"/>
                    <a:pt x="5473" y="36442"/>
                  </a:cubicBezTo>
                  <a:cubicBezTo>
                    <a:pt x="5767" y="36442"/>
                    <a:pt x="6006" y="36331"/>
                    <a:pt x="6299" y="36097"/>
                  </a:cubicBezTo>
                  <a:cubicBezTo>
                    <a:pt x="6347" y="36049"/>
                    <a:pt x="6358" y="35966"/>
                    <a:pt x="6347" y="35906"/>
                  </a:cubicBezTo>
                  <a:cubicBezTo>
                    <a:pt x="6251" y="35537"/>
                    <a:pt x="6037" y="35240"/>
                    <a:pt x="5942" y="34871"/>
                  </a:cubicBezTo>
                  <a:cubicBezTo>
                    <a:pt x="5918" y="34811"/>
                    <a:pt x="5870" y="34752"/>
                    <a:pt x="5799" y="34740"/>
                  </a:cubicBezTo>
                  <a:cubicBezTo>
                    <a:pt x="5501" y="34668"/>
                    <a:pt x="5263" y="33918"/>
                    <a:pt x="5084" y="33287"/>
                  </a:cubicBezTo>
                  <a:cubicBezTo>
                    <a:pt x="5096" y="33263"/>
                    <a:pt x="5108" y="33228"/>
                    <a:pt x="5108" y="33192"/>
                  </a:cubicBezTo>
                  <a:cubicBezTo>
                    <a:pt x="5108" y="33144"/>
                    <a:pt x="5084" y="33097"/>
                    <a:pt x="5013" y="33013"/>
                  </a:cubicBezTo>
                  <a:cubicBezTo>
                    <a:pt x="4965" y="32811"/>
                    <a:pt x="4906" y="32632"/>
                    <a:pt x="4870" y="32513"/>
                  </a:cubicBezTo>
                  <a:cubicBezTo>
                    <a:pt x="4715" y="32096"/>
                    <a:pt x="4358" y="31334"/>
                    <a:pt x="4465" y="30930"/>
                  </a:cubicBezTo>
                  <a:cubicBezTo>
                    <a:pt x="4489" y="30858"/>
                    <a:pt x="4465" y="30787"/>
                    <a:pt x="4418" y="30739"/>
                  </a:cubicBezTo>
                  <a:cubicBezTo>
                    <a:pt x="3933" y="30272"/>
                    <a:pt x="3405" y="28617"/>
                    <a:pt x="3771" y="28617"/>
                  </a:cubicBezTo>
                  <a:cubicBezTo>
                    <a:pt x="3882" y="28617"/>
                    <a:pt x="4073" y="28766"/>
                    <a:pt x="4370" y="29144"/>
                  </a:cubicBezTo>
                  <a:cubicBezTo>
                    <a:pt x="4775" y="29656"/>
                    <a:pt x="4418" y="30275"/>
                    <a:pt x="4573" y="30715"/>
                  </a:cubicBezTo>
                  <a:cubicBezTo>
                    <a:pt x="4751" y="31192"/>
                    <a:pt x="5180" y="31942"/>
                    <a:pt x="5477" y="32263"/>
                  </a:cubicBezTo>
                  <a:cubicBezTo>
                    <a:pt x="5775" y="32596"/>
                    <a:pt x="6751" y="32704"/>
                    <a:pt x="6156" y="33168"/>
                  </a:cubicBezTo>
                  <a:cubicBezTo>
                    <a:pt x="6085" y="33228"/>
                    <a:pt x="6097" y="33335"/>
                    <a:pt x="6132" y="33406"/>
                  </a:cubicBezTo>
                  <a:cubicBezTo>
                    <a:pt x="6680" y="34442"/>
                    <a:pt x="7966" y="35061"/>
                    <a:pt x="8537" y="36240"/>
                  </a:cubicBezTo>
                  <a:cubicBezTo>
                    <a:pt x="9014" y="37204"/>
                    <a:pt x="8633" y="38288"/>
                    <a:pt x="9049" y="39157"/>
                  </a:cubicBezTo>
                  <a:cubicBezTo>
                    <a:pt x="9371" y="39788"/>
                    <a:pt x="10502" y="40562"/>
                    <a:pt x="11145" y="40907"/>
                  </a:cubicBezTo>
                  <a:cubicBezTo>
                    <a:pt x="12264" y="41526"/>
                    <a:pt x="13681" y="42181"/>
                    <a:pt x="14907" y="42633"/>
                  </a:cubicBezTo>
                  <a:cubicBezTo>
                    <a:pt x="15512" y="42862"/>
                    <a:pt x="16016" y="42935"/>
                    <a:pt x="16500" y="42935"/>
                  </a:cubicBezTo>
                  <a:cubicBezTo>
                    <a:pt x="16796" y="42935"/>
                    <a:pt x="17085" y="42908"/>
                    <a:pt x="17384" y="42872"/>
                  </a:cubicBezTo>
                  <a:lnTo>
                    <a:pt x="17467" y="42872"/>
                  </a:lnTo>
                  <a:cubicBezTo>
                    <a:pt x="17527" y="42860"/>
                    <a:pt x="17574" y="42848"/>
                    <a:pt x="17634" y="42836"/>
                  </a:cubicBezTo>
                  <a:cubicBezTo>
                    <a:pt x="17967" y="42800"/>
                    <a:pt x="18312" y="42753"/>
                    <a:pt x="18693" y="42717"/>
                  </a:cubicBezTo>
                  <a:cubicBezTo>
                    <a:pt x="18710" y="42716"/>
                    <a:pt x="18727" y="42715"/>
                    <a:pt x="18745" y="42715"/>
                  </a:cubicBezTo>
                  <a:cubicBezTo>
                    <a:pt x="19112" y="42715"/>
                    <a:pt x="19750" y="42946"/>
                    <a:pt x="20432" y="43264"/>
                  </a:cubicBezTo>
                  <a:cubicBezTo>
                    <a:pt x="20682" y="43455"/>
                    <a:pt x="20872" y="43515"/>
                    <a:pt x="21217" y="43634"/>
                  </a:cubicBezTo>
                  <a:cubicBezTo>
                    <a:pt x="22039" y="44050"/>
                    <a:pt x="22837" y="44503"/>
                    <a:pt x="23206" y="44717"/>
                  </a:cubicBezTo>
                  <a:cubicBezTo>
                    <a:pt x="23563" y="44919"/>
                    <a:pt x="23956" y="45098"/>
                    <a:pt x="24349" y="45253"/>
                  </a:cubicBezTo>
                  <a:cubicBezTo>
                    <a:pt x="24515" y="45372"/>
                    <a:pt x="24694" y="45455"/>
                    <a:pt x="24968" y="45515"/>
                  </a:cubicBezTo>
                  <a:cubicBezTo>
                    <a:pt x="25016" y="45539"/>
                    <a:pt x="25075" y="45550"/>
                    <a:pt x="25123" y="45562"/>
                  </a:cubicBezTo>
                  <a:cubicBezTo>
                    <a:pt x="26718" y="46170"/>
                    <a:pt x="28242" y="46777"/>
                    <a:pt x="28456" y="48825"/>
                  </a:cubicBezTo>
                  <a:cubicBezTo>
                    <a:pt x="28468" y="48920"/>
                    <a:pt x="28516" y="48979"/>
                    <a:pt x="28599" y="49015"/>
                  </a:cubicBezTo>
                  <a:cubicBezTo>
                    <a:pt x="29480" y="49337"/>
                    <a:pt x="29492" y="49337"/>
                    <a:pt x="30314" y="49991"/>
                  </a:cubicBezTo>
                  <a:cubicBezTo>
                    <a:pt x="30469" y="50099"/>
                    <a:pt x="30397" y="50253"/>
                    <a:pt x="30552" y="50337"/>
                  </a:cubicBezTo>
                  <a:cubicBezTo>
                    <a:pt x="31445" y="50801"/>
                    <a:pt x="32528" y="50432"/>
                    <a:pt x="33195" y="51396"/>
                  </a:cubicBezTo>
                  <a:cubicBezTo>
                    <a:pt x="33234" y="51451"/>
                    <a:pt x="33294" y="51486"/>
                    <a:pt x="33358" y="51486"/>
                  </a:cubicBezTo>
                  <a:cubicBezTo>
                    <a:pt x="33391" y="51486"/>
                    <a:pt x="33425" y="51476"/>
                    <a:pt x="33457" y="51456"/>
                  </a:cubicBezTo>
                  <a:cubicBezTo>
                    <a:pt x="33694" y="51315"/>
                    <a:pt x="33806" y="51263"/>
                    <a:pt x="33852" y="51263"/>
                  </a:cubicBezTo>
                  <a:cubicBezTo>
                    <a:pt x="33974" y="51263"/>
                    <a:pt x="33642" y="51617"/>
                    <a:pt x="33910" y="51635"/>
                  </a:cubicBezTo>
                  <a:cubicBezTo>
                    <a:pt x="34209" y="51656"/>
                    <a:pt x="34396" y="51763"/>
                    <a:pt x="34611" y="51763"/>
                  </a:cubicBezTo>
                  <a:cubicBezTo>
                    <a:pt x="34747" y="51763"/>
                    <a:pt x="34895" y="51721"/>
                    <a:pt x="35088" y="51587"/>
                  </a:cubicBezTo>
                  <a:cubicBezTo>
                    <a:pt x="35172" y="51527"/>
                    <a:pt x="35207" y="51420"/>
                    <a:pt x="35148" y="51325"/>
                  </a:cubicBezTo>
                  <a:cubicBezTo>
                    <a:pt x="34969" y="50992"/>
                    <a:pt x="34624" y="50777"/>
                    <a:pt x="34981" y="50420"/>
                  </a:cubicBezTo>
                  <a:cubicBezTo>
                    <a:pt x="35123" y="50276"/>
                    <a:pt x="35276" y="50216"/>
                    <a:pt x="35434" y="50216"/>
                  </a:cubicBezTo>
                  <a:cubicBezTo>
                    <a:pt x="36005" y="50216"/>
                    <a:pt x="36634" y="50997"/>
                    <a:pt x="36969" y="51361"/>
                  </a:cubicBezTo>
                  <a:cubicBezTo>
                    <a:pt x="37743" y="52194"/>
                    <a:pt x="37886" y="53349"/>
                    <a:pt x="37862" y="54480"/>
                  </a:cubicBezTo>
                  <a:cubicBezTo>
                    <a:pt x="37850" y="55349"/>
                    <a:pt x="37505" y="55552"/>
                    <a:pt x="37017" y="56135"/>
                  </a:cubicBezTo>
                  <a:cubicBezTo>
                    <a:pt x="36184" y="57147"/>
                    <a:pt x="33576" y="58838"/>
                    <a:pt x="33921" y="60588"/>
                  </a:cubicBezTo>
                  <a:cubicBezTo>
                    <a:pt x="33981" y="60910"/>
                    <a:pt x="34433" y="61255"/>
                    <a:pt x="34457" y="61398"/>
                  </a:cubicBezTo>
                  <a:cubicBezTo>
                    <a:pt x="34648" y="62600"/>
                    <a:pt x="33838" y="61898"/>
                    <a:pt x="33564" y="62624"/>
                  </a:cubicBezTo>
                  <a:cubicBezTo>
                    <a:pt x="33171" y="63612"/>
                    <a:pt x="33433" y="64565"/>
                    <a:pt x="34017" y="65267"/>
                  </a:cubicBezTo>
                  <a:cubicBezTo>
                    <a:pt x="34517" y="65886"/>
                    <a:pt x="35326" y="66339"/>
                    <a:pt x="35862" y="67041"/>
                  </a:cubicBezTo>
                  <a:cubicBezTo>
                    <a:pt x="36338" y="67660"/>
                    <a:pt x="36803" y="68291"/>
                    <a:pt x="37255" y="68934"/>
                  </a:cubicBezTo>
                  <a:cubicBezTo>
                    <a:pt x="37684" y="69542"/>
                    <a:pt x="38493" y="70458"/>
                    <a:pt x="38601" y="71196"/>
                  </a:cubicBezTo>
                  <a:cubicBezTo>
                    <a:pt x="38636" y="71542"/>
                    <a:pt x="38136" y="72363"/>
                    <a:pt x="38208" y="72578"/>
                  </a:cubicBezTo>
                  <a:cubicBezTo>
                    <a:pt x="38577" y="73637"/>
                    <a:pt x="40625" y="73923"/>
                    <a:pt x="41518" y="74280"/>
                  </a:cubicBezTo>
                  <a:cubicBezTo>
                    <a:pt x="42565" y="74697"/>
                    <a:pt x="44351" y="75245"/>
                    <a:pt x="44816" y="76459"/>
                  </a:cubicBezTo>
                  <a:cubicBezTo>
                    <a:pt x="45054" y="77102"/>
                    <a:pt x="44887" y="78090"/>
                    <a:pt x="44863" y="78757"/>
                  </a:cubicBezTo>
                  <a:cubicBezTo>
                    <a:pt x="44804" y="80305"/>
                    <a:pt x="44673" y="81543"/>
                    <a:pt x="43887" y="82912"/>
                  </a:cubicBezTo>
                  <a:cubicBezTo>
                    <a:pt x="43280" y="83984"/>
                    <a:pt x="42708" y="84805"/>
                    <a:pt x="42506" y="86032"/>
                  </a:cubicBezTo>
                  <a:cubicBezTo>
                    <a:pt x="42399" y="86758"/>
                    <a:pt x="42601" y="87722"/>
                    <a:pt x="42149" y="88365"/>
                  </a:cubicBezTo>
                  <a:cubicBezTo>
                    <a:pt x="41815" y="88853"/>
                    <a:pt x="41089" y="89068"/>
                    <a:pt x="40708" y="89556"/>
                  </a:cubicBezTo>
                  <a:cubicBezTo>
                    <a:pt x="40208" y="90223"/>
                    <a:pt x="40184" y="90889"/>
                    <a:pt x="40006" y="91699"/>
                  </a:cubicBezTo>
                  <a:cubicBezTo>
                    <a:pt x="39779" y="92675"/>
                    <a:pt x="38743" y="93783"/>
                    <a:pt x="38732" y="94735"/>
                  </a:cubicBezTo>
                  <a:cubicBezTo>
                    <a:pt x="38732" y="94771"/>
                    <a:pt x="38755" y="94807"/>
                    <a:pt x="38767" y="94842"/>
                  </a:cubicBezTo>
                  <a:cubicBezTo>
                    <a:pt x="38743" y="94842"/>
                    <a:pt x="38720" y="94854"/>
                    <a:pt x="38696" y="94878"/>
                  </a:cubicBezTo>
                  <a:cubicBezTo>
                    <a:pt x="38684" y="94878"/>
                    <a:pt x="38684" y="94890"/>
                    <a:pt x="38672" y="94890"/>
                  </a:cubicBezTo>
                  <a:cubicBezTo>
                    <a:pt x="38672" y="94902"/>
                    <a:pt x="38660" y="94902"/>
                    <a:pt x="38660" y="94902"/>
                  </a:cubicBezTo>
                  <a:cubicBezTo>
                    <a:pt x="38660" y="94902"/>
                    <a:pt x="38648" y="94914"/>
                    <a:pt x="38648" y="94914"/>
                  </a:cubicBezTo>
                  <a:cubicBezTo>
                    <a:pt x="38648" y="94926"/>
                    <a:pt x="38636" y="94926"/>
                    <a:pt x="38636" y="94937"/>
                  </a:cubicBezTo>
                  <a:cubicBezTo>
                    <a:pt x="38422" y="95140"/>
                    <a:pt x="38362" y="95485"/>
                    <a:pt x="38112" y="95676"/>
                  </a:cubicBezTo>
                  <a:cubicBezTo>
                    <a:pt x="37850" y="95866"/>
                    <a:pt x="37505" y="95926"/>
                    <a:pt x="37255" y="96152"/>
                  </a:cubicBezTo>
                  <a:cubicBezTo>
                    <a:pt x="37100" y="96283"/>
                    <a:pt x="37029" y="96450"/>
                    <a:pt x="37208" y="96604"/>
                  </a:cubicBezTo>
                  <a:cubicBezTo>
                    <a:pt x="37286" y="96667"/>
                    <a:pt x="37384" y="96691"/>
                    <a:pt x="37487" y="96691"/>
                  </a:cubicBezTo>
                  <a:cubicBezTo>
                    <a:pt x="37620" y="96691"/>
                    <a:pt x="37760" y="96651"/>
                    <a:pt x="37874" y="96604"/>
                  </a:cubicBezTo>
                  <a:cubicBezTo>
                    <a:pt x="38124" y="96509"/>
                    <a:pt x="38362" y="96354"/>
                    <a:pt x="38589" y="96200"/>
                  </a:cubicBezTo>
                  <a:lnTo>
                    <a:pt x="38589" y="96200"/>
                  </a:lnTo>
                  <a:cubicBezTo>
                    <a:pt x="38291" y="96628"/>
                    <a:pt x="38017" y="97069"/>
                    <a:pt x="37862" y="97545"/>
                  </a:cubicBezTo>
                  <a:cubicBezTo>
                    <a:pt x="37197" y="99641"/>
                    <a:pt x="39375" y="100189"/>
                    <a:pt x="41433" y="100189"/>
                  </a:cubicBezTo>
                  <a:cubicBezTo>
                    <a:pt x="42544" y="100189"/>
                    <a:pt x="43621" y="100029"/>
                    <a:pt x="44197" y="99867"/>
                  </a:cubicBezTo>
                  <a:cubicBezTo>
                    <a:pt x="44395" y="99808"/>
                    <a:pt x="44364" y="99497"/>
                    <a:pt x="44160" y="99497"/>
                  </a:cubicBezTo>
                  <a:cubicBezTo>
                    <a:pt x="44157" y="99497"/>
                    <a:pt x="44153" y="99497"/>
                    <a:pt x="44149" y="99498"/>
                  </a:cubicBezTo>
                  <a:cubicBezTo>
                    <a:pt x="43944" y="99504"/>
                    <a:pt x="43812" y="99520"/>
                    <a:pt x="43717" y="99520"/>
                  </a:cubicBezTo>
                  <a:cubicBezTo>
                    <a:pt x="43472" y="99520"/>
                    <a:pt x="43484" y="99413"/>
                    <a:pt x="43149" y="98759"/>
                  </a:cubicBezTo>
                  <a:cubicBezTo>
                    <a:pt x="42788" y="98072"/>
                    <a:pt x="42657" y="97961"/>
                    <a:pt x="42680" y="97961"/>
                  </a:cubicBezTo>
                  <a:cubicBezTo>
                    <a:pt x="42692" y="97961"/>
                    <a:pt x="42739" y="97987"/>
                    <a:pt x="42814" y="97987"/>
                  </a:cubicBezTo>
                  <a:cubicBezTo>
                    <a:pt x="42912" y="97987"/>
                    <a:pt x="43058" y="97942"/>
                    <a:pt x="43232" y="97735"/>
                  </a:cubicBezTo>
                  <a:cubicBezTo>
                    <a:pt x="43839" y="97021"/>
                    <a:pt x="44947" y="96890"/>
                    <a:pt x="45721" y="96438"/>
                  </a:cubicBezTo>
                  <a:cubicBezTo>
                    <a:pt x="45840" y="96354"/>
                    <a:pt x="45840" y="96116"/>
                    <a:pt x="45673" y="96092"/>
                  </a:cubicBezTo>
                  <a:cubicBezTo>
                    <a:pt x="45435" y="96057"/>
                    <a:pt x="45149" y="96033"/>
                    <a:pt x="44982" y="95842"/>
                  </a:cubicBezTo>
                  <a:cubicBezTo>
                    <a:pt x="44911" y="95759"/>
                    <a:pt x="44851" y="95699"/>
                    <a:pt x="44792" y="95652"/>
                  </a:cubicBezTo>
                  <a:cubicBezTo>
                    <a:pt x="44899" y="95652"/>
                    <a:pt x="45042" y="95628"/>
                    <a:pt x="45220" y="95497"/>
                  </a:cubicBezTo>
                  <a:cubicBezTo>
                    <a:pt x="45649" y="95188"/>
                    <a:pt x="46054" y="95104"/>
                    <a:pt x="46399" y="94664"/>
                  </a:cubicBezTo>
                  <a:cubicBezTo>
                    <a:pt x="47054" y="93783"/>
                    <a:pt x="46649" y="93140"/>
                    <a:pt x="47947" y="92806"/>
                  </a:cubicBezTo>
                  <a:cubicBezTo>
                    <a:pt x="47999" y="92792"/>
                    <a:pt x="48057" y="92787"/>
                    <a:pt x="48119" y="92787"/>
                  </a:cubicBezTo>
                  <a:cubicBezTo>
                    <a:pt x="48290" y="92787"/>
                    <a:pt x="48490" y="92826"/>
                    <a:pt x="48682" y="92826"/>
                  </a:cubicBezTo>
                  <a:cubicBezTo>
                    <a:pt x="48769" y="92826"/>
                    <a:pt x="48855" y="92818"/>
                    <a:pt x="48935" y="92794"/>
                  </a:cubicBezTo>
                  <a:cubicBezTo>
                    <a:pt x="49411" y="92675"/>
                    <a:pt x="49590" y="91580"/>
                    <a:pt x="50566" y="91294"/>
                  </a:cubicBezTo>
                  <a:cubicBezTo>
                    <a:pt x="50649" y="91274"/>
                    <a:pt x="50734" y="91267"/>
                    <a:pt x="50822" y="91267"/>
                  </a:cubicBezTo>
                  <a:cubicBezTo>
                    <a:pt x="50994" y="91267"/>
                    <a:pt x="51174" y="91293"/>
                    <a:pt x="51352" y="91293"/>
                  </a:cubicBezTo>
                  <a:cubicBezTo>
                    <a:pt x="51453" y="91293"/>
                    <a:pt x="51553" y="91284"/>
                    <a:pt x="51650" y="91258"/>
                  </a:cubicBezTo>
                  <a:cubicBezTo>
                    <a:pt x="52507" y="91032"/>
                    <a:pt x="54138" y="90139"/>
                    <a:pt x="54567" y="89353"/>
                  </a:cubicBezTo>
                  <a:cubicBezTo>
                    <a:pt x="54603" y="89282"/>
                    <a:pt x="54603" y="89187"/>
                    <a:pt x="54543" y="89127"/>
                  </a:cubicBezTo>
                  <a:lnTo>
                    <a:pt x="54543" y="89127"/>
                  </a:lnTo>
                  <a:cubicBezTo>
                    <a:pt x="54552" y="89137"/>
                    <a:pt x="54561" y="89141"/>
                    <a:pt x="54568" y="89141"/>
                  </a:cubicBezTo>
                  <a:cubicBezTo>
                    <a:pt x="54687" y="89141"/>
                    <a:pt x="54600" y="88064"/>
                    <a:pt x="54376" y="87818"/>
                  </a:cubicBezTo>
                  <a:lnTo>
                    <a:pt x="54376" y="87818"/>
                  </a:lnTo>
                  <a:cubicBezTo>
                    <a:pt x="54750" y="87825"/>
                    <a:pt x="55534" y="87922"/>
                    <a:pt x="56218" y="87922"/>
                  </a:cubicBezTo>
                  <a:cubicBezTo>
                    <a:pt x="56622" y="87922"/>
                    <a:pt x="56992" y="87888"/>
                    <a:pt x="57222" y="87782"/>
                  </a:cubicBezTo>
                  <a:cubicBezTo>
                    <a:pt x="58103" y="87377"/>
                    <a:pt x="58436" y="86603"/>
                    <a:pt x="58948" y="85853"/>
                  </a:cubicBezTo>
                  <a:cubicBezTo>
                    <a:pt x="59567" y="84912"/>
                    <a:pt x="60091" y="84710"/>
                    <a:pt x="60961" y="84079"/>
                  </a:cubicBezTo>
                  <a:cubicBezTo>
                    <a:pt x="61842" y="83436"/>
                    <a:pt x="62246" y="82912"/>
                    <a:pt x="62556" y="82341"/>
                  </a:cubicBezTo>
                  <a:cubicBezTo>
                    <a:pt x="62556" y="82341"/>
                    <a:pt x="62556" y="82341"/>
                    <a:pt x="62568" y="82329"/>
                  </a:cubicBezTo>
                  <a:cubicBezTo>
                    <a:pt x="62699" y="82138"/>
                    <a:pt x="62770" y="81984"/>
                    <a:pt x="62830" y="81793"/>
                  </a:cubicBezTo>
                  <a:cubicBezTo>
                    <a:pt x="63032" y="81341"/>
                    <a:pt x="63247" y="80841"/>
                    <a:pt x="63628" y="80221"/>
                  </a:cubicBezTo>
                  <a:cubicBezTo>
                    <a:pt x="64854" y="78209"/>
                    <a:pt x="67759" y="78733"/>
                    <a:pt x="69164" y="76864"/>
                  </a:cubicBezTo>
                  <a:cubicBezTo>
                    <a:pt x="69557" y="76328"/>
                    <a:pt x="69771" y="75638"/>
                    <a:pt x="70116" y="75066"/>
                  </a:cubicBezTo>
                  <a:cubicBezTo>
                    <a:pt x="70700" y="74114"/>
                    <a:pt x="71569" y="73268"/>
                    <a:pt x="71998" y="72220"/>
                  </a:cubicBezTo>
                  <a:cubicBezTo>
                    <a:pt x="72450" y="71089"/>
                    <a:pt x="72319" y="69970"/>
                    <a:pt x="72962" y="68887"/>
                  </a:cubicBezTo>
                  <a:cubicBezTo>
                    <a:pt x="73462" y="68041"/>
                    <a:pt x="73962" y="67196"/>
                    <a:pt x="74438" y="66315"/>
                  </a:cubicBezTo>
                  <a:cubicBezTo>
                    <a:pt x="75486" y="64386"/>
                    <a:pt x="76296" y="63957"/>
                    <a:pt x="75820" y="61695"/>
                  </a:cubicBezTo>
                  <a:cubicBezTo>
                    <a:pt x="75820" y="61671"/>
                    <a:pt x="75820" y="61660"/>
                    <a:pt x="75820" y="61648"/>
                  </a:cubicBezTo>
                  <a:cubicBezTo>
                    <a:pt x="75820" y="61648"/>
                    <a:pt x="75820" y="61648"/>
                    <a:pt x="75808" y="61636"/>
                  </a:cubicBezTo>
                  <a:cubicBezTo>
                    <a:pt x="75808" y="61636"/>
                    <a:pt x="75808" y="61624"/>
                    <a:pt x="75808" y="61624"/>
                  </a:cubicBezTo>
                  <a:cubicBezTo>
                    <a:pt x="75796" y="61612"/>
                    <a:pt x="75796" y="61600"/>
                    <a:pt x="75796" y="61600"/>
                  </a:cubicBezTo>
                  <a:cubicBezTo>
                    <a:pt x="75796" y="61600"/>
                    <a:pt x="75796" y="61588"/>
                    <a:pt x="75796" y="61588"/>
                  </a:cubicBezTo>
                  <a:cubicBezTo>
                    <a:pt x="75784" y="61576"/>
                    <a:pt x="75772" y="61564"/>
                    <a:pt x="75772" y="61552"/>
                  </a:cubicBezTo>
                  <a:cubicBezTo>
                    <a:pt x="75598" y="61302"/>
                    <a:pt x="75555" y="61258"/>
                    <a:pt x="75524" y="61258"/>
                  </a:cubicBezTo>
                  <a:cubicBezTo>
                    <a:pt x="75508" y="61258"/>
                    <a:pt x="75494" y="61271"/>
                    <a:pt x="75465" y="61271"/>
                  </a:cubicBezTo>
                  <a:cubicBezTo>
                    <a:pt x="75430" y="61271"/>
                    <a:pt x="75373" y="61253"/>
                    <a:pt x="75260" y="61171"/>
                  </a:cubicBezTo>
                  <a:cubicBezTo>
                    <a:pt x="74796" y="61124"/>
                    <a:pt x="74379" y="60921"/>
                    <a:pt x="74022" y="60564"/>
                  </a:cubicBezTo>
                  <a:cubicBezTo>
                    <a:pt x="73819" y="60314"/>
                    <a:pt x="73629" y="60064"/>
                    <a:pt x="73426" y="59814"/>
                  </a:cubicBezTo>
                  <a:cubicBezTo>
                    <a:pt x="73380" y="59791"/>
                    <a:pt x="73099" y="59611"/>
                    <a:pt x="73114" y="59611"/>
                  </a:cubicBezTo>
                  <a:cubicBezTo>
                    <a:pt x="73115" y="59611"/>
                    <a:pt x="73116" y="59611"/>
                    <a:pt x="73117" y="59612"/>
                  </a:cubicBezTo>
                  <a:cubicBezTo>
                    <a:pt x="72909" y="59528"/>
                    <a:pt x="72694" y="59499"/>
                    <a:pt x="72476" y="59499"/>
                  </a:cubicBezTo>
                  <a:cubicBezTo>
                    <a:pt x="71985" y="59499"/>
                    <a:pt x="71480" y="59647"/>
                    <a:pt x="71009" y="59647"/>
                  </a:cubicBezTo>
                  <a:cubicBezTo>
                    <a:pt x="70988" y="59563"/>
                    <a:pt x="70921" y="59489"/>
                    <a:pt x="70824" y="59489"/>
                  </a:cubicBezTo>
                  <a:cubicBezTo>
                    <a:pt x="70811" y="59489"/>
                    <a:pt x="70797" y="59490"/>
                    <a:pt x="70783" y="59493"/>
                  </a:cubicBezTo>
                  <a:cubicBezTo>
                    <a:pt x="70712" y="59505"/>
                    <a:pt x="70628" y="59528"/>
                    <a:pt x="70545" y="59576"/>
                  </a:cubicBezTo>
                  <a:cubicBezTo>
                    <a:pt x="70414" y="59540"/>
                    <a:pt x="70271" y="59469"/>
                    <a:pt x="70152" y="59362"/>
                  </a:cubicBezTo>
                  <a:cubicBezTo>
                    <a:pt x="69509" y="58826"/>
                    <a:pt x="70152" y="58362"/>
                    <a:pt x="68997" y="58195"/>
                  </a:cubicBezTo>
                  <a:cubicBezTo>
                    <a:pt x="68923" y="58183"/>
                    <a:pt x="68850" y="58178"/>
                    <a:pt x="68778" y="58178"/>
                  </a:cubicBezTo>
                  <a:cubicBezTo>
                    <a:pt x="68409" y="58178"/>
                    <a:pt x="68062" y="58317"/>
                    <a:pt x="67723" y="58457"/>
                  </a:cubicBezTo>
                  <a:cubicBezTo>
                    <a:pt x="67735" y="58433"/>
                    <a:pt x="67735" y="58421"/>
                    <a:pt x="67735" y="58409"/>
                  </a:cubicBezTo>
                  <a:cubicBezTo>
                    <a:pt x="67725" y="58293"/>
                    <a:pt x="67639" y="58215"/>
                    <a:pt x="67537" y="58215"/>
                  </a:cubicBezTo>
                  <a:cubicBezTo>
                    <a:pt x="67524" y="58215"/>
                    <a:pt x="67511" y="58216"/>
                    <a:pt x="67497" y="58219"/>
                  </a:cubicBezTo>
                  <a:cubicBezTo>
                    <a:pt x="67318" y="58254"/>
                    <a:pt x="67068" y="58576"/>
                    <a:pt x="67021" y="58790"/>
                  </a:cubicBezTo>
                  <a:cubicBezTo>
                    <a:pt x="66825" y="58910"/>
                    <a:pt x="66610" y="59019"/>
                    <a:pt x="66501" y="59019"/>
                  </a:cubicBezTo>
                  <a:cubicBezTo>
                    <a:pt x="66491" y="59019"/>
                    <a:pt x="66481" y="59018"/>
                    <a:pt x="66473" y="59016"/>
                  </a:cubicBezTo>
                  <a:cubicBezTo>
                    <a:pt x="66616" y="58981"/>
                    <a:pt x="66842" y="58004"/>
                    <a:pt x="66842" y="57992"/>
                  </a:cubicBezTo>
                  <a:cubicBezTo>
                    <a:pt x="66854" y="57885"/>
                    <a:pt x="66818" y="57802"/>
                    <a:pt x="66711" y="57766"/>
                  </a:cubicBezTo>
                  <a:cubicBezTo>
                    <a:pt x="66557" y="57711"/>
                    <a:pt x="66267" y="57696"/>
                    <a:pt x="65945" y="57696"/>
                  </a:cubicBezTo>
                  <a:cubicBezTo>
                    <a:pt x="65545" y="57696"/>
                    <a:pt x="65096" y="57720"/>
                    <a:pt x="64798" y="57720"/>
                  </a:cubicBezTo>
                  <a:cubicBezTo>
                    <a:pt x="64763" y="57720"/>
                    <a:pt x="64730" y="57719"/>
                    <a:pt x="64699" y="57719"/>
                  </a:cubicBezTo>
                  <a:cubicBezTo>
                    <a:pt x="64651" y="57683"/>
                    <a:pt x="64616" y="57635"/>
                    <a:pt x="64568" y="57600"/>
                  </a:cubicBezTo>
                  <a:cubicBezTo>
                    <a:pt x="64771" y="57457"/>
                    <a:pt x="65199" y="57111"/>
                    <a:pt x="65247" y="57016"/>
                  </a:cubicBezTo>
                  <a:cubicBezTo>
                    <a:pt x="65592" y="56254"/>
                    <a:pt x="65128" y="54897"/>
                    <a:pt x="64616" y="54075"/>
                  </a:cubicBezTo>
                  <a:cubicBezTo>
                    <a:pt x="64604" y="54016"/>
                    <a:pt x="64580" y="53980"/>
                    <a:pt x="64556" y="53944"/>
                  </a:cubicBezTo>
                  <a:cubicBezTo>
                    <a:pt x="64532" y="53909"/>
                    <a:pt x="64497" y="53885"/>
                    <a:pt x="64473" y="53861"/>
                  </a:cubicBezTo>
                  <a:cubicBezTo>
                    <a:pt x="64390" y="53742"/>
                    <a:pt x="64318" y="53647"/>
                    <a:pt x="64235" y="53575"/>
                  </a:cubicBezTo>
                  <a:cubicBezTo>
                    <a:pt x="63608" y="52937"/>
                    <a:pt x="62419" y="52170"/>
                    <a:pt x="61470" y="52170"/>
                  </a:cubicBezTo>
                  <a:cubicBezTo>
                    <a:pt x="61463" y="52170"/>
                    <a:pt x="61456" y="52170"/>
                    <a:pt x="61449" y="52170"/>
                  </a:cubicBezTo>
                  <a:cubicBezTo>
                    <a:pt x="61496" y="52170"/>
                    <a:pt x="60175" y="52337"/>
                    <a:pt x="60472" y="52349"/>
                  </a:cubicBezTo>
                  <a:cubicBezTo>
                    <a:pt x="60188" y="52480"/>
                    <a:pt x="59894" y="52541"/>
                    <a:pt x="59572" y="52541"/>
                  </a:cubicBezTo>
                  <a:cubicBezTo>
                    <a:pt x="59543" y="52541"/>
                    <a:pt x="59514" y="52540"/>
                    <a:pt x="59484" y="52539"/>
                  </a:cubicBezTo>
                  <a:cubicBezTo>
                    <a:pt x="58901" y="52289"/>
                    <a:pt x="58520" y="51861"/>
                    <a:pt x="58353" y="51277"/>
                  </a:cubicBezTo>
                  <a:cubicBezTo>
                    <a:pt x="57674" y="50456"/>
                    <a:pt x="57412" y="50182"/>
                    <a:pt x="56436" y="49801"/>
                  </a:cubicBezTo>
                  <a:cubicBezTo>
                    <a:pt x="56115" y="49670"/>
                    <a:pt x="55924" y="49658"/>
                    <a:pt x="55817" y="49658"/>
                  </a:cubicBezTo>
                  <a:cubicBezTo>
                    <a:pt x="55912" y="49634"/>
                    <a:pt x="56055" y="49563"/>
                    <a:pt x="56269" y="49360"/>
                  </a:cubicBezTo>
                  <a:cubicBezTo>
                    <a:pt x="56317" y="49301"/>
                    <a:pt x="56341" y="49194"/>
                    <a:pt x="56293" y="49134"/>
                  </a:cubicBezTo>
                  <a:cubicBezTo>
                    <a:pt x="55610" y="48197"/>
                    <a:pt x="54743" y="47781"/>
                    <a:pt x="53843" y="47781"/>
                  </a:cubicBezTo>
                  <a:cubicBezTo>
                    <a:pt x="53771" y="47781"/>
                    <a:pt x="53699" y="47784"/>
                    <a:pt x="53626" y="47789"/>
                  </a:cubicBezTo>
                  <a:cubicBezTo>
                    <a:pt x="53579" y="47783"/>
                    <a:pt x="53531" y="47780"/>
                    <a:pt x="53485" y="47780"/>
                  </a:cubicBezTo>
                  <a:cubicBezTo>
                    <a:pt x="53439" y="47780"/>
                    <a:pt x="53394" y="47783"/>
                    <a:pt x="53352" y="47789"/>
                  </a:cubicBezTo>
                  <a:cubicBezTo>
                    <a:pt x="53269" y="47813"/>
                    <a:pt x="53210" y="47825"/>
                    <a:pt x="53162" y="47860"/>
                  </a:cubicBezTo>
                  <a:cubicBezTo>
                    <a:pt x="52876" y="47932"/>
                    <a:pt x="52590" y="48027"/>
                    <a:pt x="52317" y="48170"/>
                  </a:cubicBezTo>
                  <a:cubicBezTo>
                    <a:pt x="51813" y="48422"/>
                    <a:pt x="51497" y="48515"/>
                    <a:pt x="51266" y="48515"/>
                  </a:cubicBezTo>
                  <a:cubicBezTo>
                    <a:pt x="50764" y="48515"/>
                    <a:pt x="50654" y="48080"/>
                    <a:pt x="49864" y="47884"/>
                  </a:cubicBezTo>
                  <a:cubicBezTo>
                    <a:pt x="49829" y="47875"/>
                    <a:pt x="49789" y="47871"/>
                    <a:pt x="49745" y="47871"/>
                  </a:cubicBezTo>
                  <a:cubicBezTo>
                    <a:pt x="49353" y="47871"/>
                    <a:pt x="48605" y="48183"/>
                    <a:pt x="48130" y="48183"/>
                  </a:cubicBezTo>
                  <a:cubicBezTo>
                    <a:pt x="47801" y="48183"/>
                    <a:pt x="47603" y="48034"/>
                    <a:pt x="47745" y="47527"/>
                  </a:cubicBezTo>
                  <a:cubicBezTo>
                    <a:pt x="47768" y="47455"/>
                    <a:pt x="47733" y="47348"/>
                    <a:pt x="47661" y="47313"/>
                  </a:cubicBezTo>
                  <a:cubicBezTo>
                    <a:pt x="47543" y="47255"/>
                    <a:pt x="47418" y="47238"/>
                    <a:pt x="47295" y="47238"/>
                  </a:cubicBezTo>
                  <a:cubicBezTo>
                    <a:pt x="47120" y="47238"/>
                    <a:pt x="46948" y="47273"/>
                    <a:pt x="46803" y="47273"/>
                  </a:cubicBezTo>
                  <a:cubicBezTo>
                    <a:pt x="46733" y="47273"/>
                    <a:pt x="46669" y="47265"/>
                    <a:pt x="46613" y="47241"/>
                  </a:cubicBezTo>
                  <a:cubicBezTo>
                    <a:pt x="46256" y="47086"/>
                    <a:pt x="46185" y="46801"/>
                    <a:pt x="45816" y="46455"/>
                  </a:cubicBezTo>
                  <a:cubicBezTo>
                    <a:pt x="45782" y="46425"/>
                    <a:pt x="45735" y="46410"/>
                    <a:pt x="45688" y="46410"/>
                  </a:cubicBezTo>
                  <a:cubicBezTo>
                    <a:pt x="45588" y="46410"/>
                    <a:pt x="45486" y="46477"/>
                    <a:pt x="45494" y="46598"/>
                  </a:cubicBezTo>
                  <a:cubicBezTo>
                    <a:pt x="45518" y="46801"/>
                    <a:pt x="44494" y="47920"/>
                    <a:pt x="44220" y="48241"/>
                  </a:cubicBezTo>
                  <a:cubicBezTo>
                    <a:pt x="44220" y="48241"/>
                    <a:pt x="44208" y="48253"/>
                    <a:pt x="44208" y="48253"/>
                  </a:cubicBezTo>
                  <a:cubicBezTo>
                    <a:pt x="44208" y="48241"/>
                    <a:pt x="44220" y="48229"/>
                    <a:pt x="44220" y="48229"/>
                  </a:cubicBezTo>
                  <a:cubicBezTo>
                    <a:pt x="44292" y="47646"/>
                    <a:pt x="44423" y="47146"/>
                    <a:pt x="44780" y="46622"/>
                  </a:cubicBezTo>
                  <a:cubicBezTo>
                    <a:pt x="44863" y="46503"/>
                    <a:pt x="44744" y="46348"/>
                    <a:pt x="44613" y="46336"/>
                  </a:cubicBezTo>
                  <a:cubicBezTo>
                    <a:pt x="44583" y="46334"/>
                    <a:pt x="44554" y="46333"/>
                    <a:pt x="44525" y="46333"/>
                  </a:cubicBezTo>
                  <a:cubicBezTo>
                    <a:pt x="43826" y="46333"/>
                    <a:pt x="43373" y="46871"/>
                    <a:pt x="42744" y="47122"/>
                  </a:cubicBezTo>
                  <a:cubicBezTo>
                    <a:pt x="42030" y="47408"/>
                    <a:pt x="40637" y="47134"/>
                    <a:pt x="40077" y="47825"/>
                  </a:cubicBezTo>
                  <a:cubicBezTo>
                    <a:pt x="39803" y="48170"/>
                    <a:pt x="39934" y="48563"/>
                    <a:pt x="39767" y="48837"/>
                  </a:cubicBezTo>
                  <a:cubicBezTo>
                    <a:pt x="39458" y="49313"/>
                    <a:pt x="39458" y="49110"/>
                    <a:pt x="39005" y="49444"/>
                  </a:cubicBezTo>
                  <a:cubicBezTo>
                    <a:pt x="38863" y="49634"/>
                    <a:pt x="38755" y="49825"/>
                    <a:pt x="38672" y="50051"/>
                  </a:cubicBezTo>
                  <a:cubicBezTo>
                    <a:pt x="38578" y="50060"/>
                    <a:pt x="38486" y="50065"/>
                    <a:pt x="38397" y="50065"/>
                  </a:cubicBezTo>
                  <a:cubicBezTo>
                    <a:pt x="37803" y="50065"/>
                    <a:pt x="37333" y="49857"/>
                    <a:pt x="36981" y="49432"/>
                  </a:cubicBezTo>
                  <a:cubicBezTo>
                    <a:pt x="36553" y="49265"/>
                    <a:pt x="36280" y="49024"/>
                    <a:pt x="35801" y="49024"/>
                  </a:cubicBezTo>
                  <a:cubicBezTo>
                    <a:pt x="35735" y="49024"/>
                    <a:pt x="35664" y="49029"/>
                    <a:pt x="35588" y="49039"/>
                  </a:cubicBezTo>
                  <a:cubicBezTo>
                    <a:pt x="34585" y="49169"/>
                    <a:pt x="34229" y="49638"/>
                    <a:pt x="33547" y="49638"/>
                  </a:cubicBezTo>
                  <a:cubicBezTo>
                    <a:pt x="33290" y="49638"/>
                    <a:pt x="32988" y="49572"/>
                    <a:pt x="32588" y="49396"/>
                  </a:cubicBezTo>
                  <a:cubicBezTo>
                    <a:pt x="30481" y="48456"/>
                    <a:pt x="30683" y="46920"/>
                    <a:pt x="31350" y="45193"/>
                  </a:cubicBezTo>
                  <a:cubicBezTo>
                    <a:pt x="31481" y="44860"/>
                    <a:pt x="31743" y="44384"/>
                    <a:pt x="31576" y="44015"/>
                  </a:cubicBezTo>
                  <a:cubicBezTo>
                    <a:pt x="31552" y="43955"/>
                    <a:pt x="31469" y="43919"/>
                    <a:pt x="31409" y="43919"/>
                  </a:cubicBezTo>
                  <a:cubicBezTo>
                    <a:pt x="31372" y="43922"/>
                    <a:pt x="31337" y="43924"/>
                    <a:pt x="31304" y="43924"/>
                  </a:cubicBezTo>
                  <a:cubicBezTo>
                    <a:pt x="30534" y="43924"/>
                    <a:pt x="31001" y="43143"/>
                    <a:pt x="30635" y="42812"/>
                  </a:cubicBezTo>
                  <a:cubicBezTo>
                    <a:pt x="30338" y="42548"/>
                    <a:pt x="29943" y="42465"/>
                    <a:pt x="29520" y="42465"/>
                  </a:cubicBezTo>
                  <a:cubicBezTo>
                    <a:pt x="28876" y="42465"/>
                    <a:pt x="28167" y="42657"/>
                    <a:pt x="27635" y="42693"/>
                  </a:cubicBezTo>
                  <a:cubicBezTo>
                    <a:pt x="27341" y="42712"/>
                    <a:pt x="26709" y="42780"/>
                    <a:pt x="26165" y="42780"/>
                  </a:cubicBezTo>
                  <a:cubicBezTo>
                    <a:pt x="25672" y="42780"/>
                    <a:pt x="25252" y="42724"/>
                    <a:pt x="25218" y="42526"/>
                  </a:cubicBezTo>
                  <a:cubicBezTo>
                    <a:pt x="25158" y="42145"/>
                    <a:pt x="25670" y="41717"/>
                    <a:pt x="25837" y="41383"/>
                  </a:cubicBezTo>
                  <a:cubicBezTo>
                    <a:pt x="26230" y="40609"/>
                    <a:pt x="26528" y="39871"/>
                    <a:pt x="27004" y="39157"/>
                  </a:cubicBezTo>
                  <a:cubicBezTo>
                    <a:pt x="27397" y="38585"/>
                    <a:pt x="27706" y="38264"/>
                    <a:pt x="27790" y="37585"/>
                  </a:cubicBezTo>
                  <a:cubicBezTo>
                    <a:pt x="27790" y="37502"/>
                    <a:pt x="27718" y="37407"/>
                    <a:pt x="27647" y="37395"/>
                  </a:cubicBezTo>
                  <a:cubicBezTo>
                    <a:pt x="27412" y="37363"/>
                    <a:pt x="27114" y="37344"/>
                    <a:pt x="26787" y="37344"/>
                  </a:cubicBezTo>
                  <a:cubicBezTo>
                    <a:pt x="25755" y="37344"/>
                    <a:pt x="24428" y="37534"/>
                    <a:pt x="23813" y="38121"/>
                  </a:cubicBezTo>
                  <a:cubicBezTo>
                    <a:pt x="23670" y="38252"/>
                    <a:pt x="23563" y="38442"/>
                    <a:pt x="23432" y="38562"/>
                  </a:cubicBezTo>
                  <a:cubicBezTo>
                    <a:pt x="23396" y="38800"/>
                    <a:pt x="23361" y="39050"/>
                    <a:pt x="23313" y="39288"/>
                  </a:cubicBezTo>
                  <a:cubicBezTo>
                    <a:pt x="22813" y="39946"/>
                    <a:pt x="22247" y="40272"/>
                    <a:pt x="21617" y="40272"/>
                  </a:cubicBezTo>
                  <a:cubicBezTo>
                    <a:pt x="21437" y="40272"/>
                    <a:pt x="21253" y="40245"/>
                    <a:pt x="21063" y="40193"/>
                  </a:cubicBezTo>
                  <a:cubicBezTo>
                    <a:pt x="20989" y="40196"/>
                    <a:pt x="20914" y="40198"/>
                    <a:pt x="20840" y="40198"/>
                  </a:cubicBezTo>
                  <a:cubicBezTo>
                    <a:pt x="19698" y="40198"/>
                    <a:pt x="18554" y="39768"/>
                    <a:pt x="17872" y="38907"/>
                  </a:cubicBezTo>
                  <a:cubicBezTo>
                    <a:pt x="17312" y="38192"/>
                    <a:pt x="16753" y="37633"/>
                    <a:pt x="16800" y="36668"/>
                  </a:cubicBezTo>
                  <a:cubicBezTo>
                    <a:pt x="16836" y="36109"/>
                    <a:pt x="17038" y="34549"/>
                    <a:pt x="17193" y="34228"/>
                  </a:cubicBezTo>
                  <a:cubicBezTo>
                    <a:pt x="17300" y="33990"/>
                    <a:pt x="17669" y="33775"/>
                    <a:pt x="17824" y="33513"/>
                  </a:cubicBezTo>
                  <a:cubicBezTo>
                    <a:pt x="17884" y="33418"/>
                    <a:pt x="17657" y="33216"/>
                    <a:pt x="17693" y="33132"/>
                  </a:cubicBezTo>
                  <a:cubicBezTo>
                    <a:pt x="18408" y="31430"/>
                    <a:pt x="17884" y="31704"/>
                    <a:pt x="18860" y="30930"/>
                  </a:cubicBezTo>
                  <a:cubicBezTo>
                    <a:pt x="19564" y="30371"/>
                    <a:pt x="20261" y="30200"/>
                    <a:pt x="20954" y="30200"/>
                  </a:cubicBezTo>
                  <a:cubicBezTo>
                    <a:pt x="22050" y="30200"/>
                    <a:pt x="23136" y="30628"/>
                    <a:pt x="24223" y="30628"/>
                  </a:cubicBezTo>
                  <a:cubicBezTo>
                    <a:pt x="24586" y="30628"/>
                    <a:pt x="24949" y="30581"/>
                    <a:pt x="25313" y="30453"/>
                  </a:cubicBezTo>
                  <a:cubicBezTo>
                    <a:pt x="25670" y="30334"/>
                    <a:pt x="25980" y="29751"/>
                    <a:pt x="26409" y="29549"/>
                  </a:cubicBezTo>
                  <a:cubicBezTo>
                    <a:pt x="26793" y="29373"/>
                    <a:pt x="27099" y="29304"/>
                    <a:pt x="27377" y="29304"/>
                  </a:cubicBezTo>
                  <a:cubicBezTo>
                    <a:pt x="27874" y="29304"/>
                    <a:pt x="28282" y="29526"/>
                    <a:pt x="28885" y="29763"/>
                  </a:cubicBezTo>
                  <a:cubicBezTo>
                    <a:pt x="29254" y="29906"/>
                    <a:pt x="29468" y="30049"/>
                    <a:pt x="29861" y="30120"/>
                  </a:cubicBezTo>
                  <a:cubicBezTo>
                    <a:pt x="29930" y="30133"/>
                    <a:pt x="29998" y="30138"/>
                    <a:pt x="30067" y="30138"/>
                  </a:cubicBezTo>
                  <a:cubicBezTo>
                    <a:pt x="30352" y="30138"/>
                    <a:pt x="30642" y="30050"/>
                    <a:pt x="30938" y="30050"/>
                  </a:cubicBezTo>
                  <a:cubicBezTo>
                    <a:pt x="31171" y="30050"/>
                    <a:pt x="31407" y="30105"/>
                    <a:pt x="31647" y="30299"/>
                  </a:cubicBezTo>
                  <a:cubicBezTo>
                    <a:pt x="32028" y="30608"/>
                    <a:pt x="32243" y="30834"/>
                    <a:pt x="32374" y="31025"/>
                  </a:cubicBezTo>
                  <a:cubicBezTo>
                    <a:pt x="32374" y="31025"/>
                    <a:pt x="32374" y="31025"/>
                    <a:pt x="32374" y="31037"/>
                  </a:cubicBezTo>
                  <a:cubicBezTo>
                    <a:pt x="32433" y="31215"/>
                    <a:pt x="32409" y="31263"/>
                    <a:pt x="32457" y="31632"/>
                  </a:cubicBezTo>
                  <a:cubicBezTo>
                    <a:pt x="32338" y="31870"/>
                    <a:pt x="32124" y="32061"/>
                    <a:pt x="32362" y="32489"/>
                  </a:cubicBezTo>
                  <a:cubicBezTo>
                    <a:pt x="32790" y="33228"/>
                    <a:pt x="33362" y="33990"/>
                    <a:pt x="34267" y="34251"/>
                  </a:cubicBezTo>
                  <a:cubicBezTo>
                    <a:pt x="34281" y="34256"/>
                    <a:pt x="34296" y="34258"/>
                    <a:pt x="34311" y="34258"/>
                  </a:cubicBezTo>
                  <a:cubicBezTo>
                    <a:pt x="34378" y="34258"/>
                    <a:pt x="34442" y="34215"/>
                    <a:pt x="34481" y="34156"/>
                  </a:cubicBezTo>
                  <a:cubicBezTo>
                    <a:pt x="35326" y="32966"/>
                    <a:pt x="34850" y="32049"/>
                    <a:pt x="34314" y="30822"/>
                  </a:cubicBezTo>
                  <a:cubicBezTo>
                    <a:pt x="33695" y="29453"/>
                    <a:pt x="33683" y="28120"/>
                    <a:pt x="34910" y="27036"/>
                  </a:cubicBezTo>
                  <a:cubicBezTo>
                    <a:pt x="35767" y="26286"/>
                    <a:pt x="36874" y="26203"/>
                    <a:pt x="37743" y="25536"/>
                  </a:cubicBezTo>
                  <a:cubicBezTo>
                    <a:pt x="38374" y="25060"/>
                    <a:pt x="38696" y="24655"/>
                    <a:pt x="38529" y="23881"/>
                  </a:cubicBezTo>
                  <a:cubicBezTo>
                    <a:pt x="38505" y="23786"/>
                    <a:pt x="38315" y="23703"/>
                    <a:pt x="38303" y="23655"/>
                  </a:cubicBezTo>
                  <a:cubicBezTo>
                    <a:pt x="38112" y="23214"/>
                    <a:pt x="37922" y="22774"/>
                    <a:pt x="37720" y="22333"/>
                  </a:cubicBezTo>
                  <a:lnTo>
                    <a:pt x="37720" y="22333"/>
                  </a:lnTo>
                  <a:cubicBezTo>
                    <a:pt x="37791" y="22452"/>
                    <a:pt x="37850" y="22571"/>
                    <a:pt x="37910" y="22691"/>
                  </a:cubicBezTo>
                  <a:cubicBezTo>
                    <a:pt x="37992" y="22726"/>
                    <a:pt x="38063" y="23131"/>
                    <a:pt x="38202" y="23131"/>
                  </a:cubicBezTo>
                  <a:cubicBezTo>
                    <a:pt x="38204" y="23131"/>
                    <a:pt x="38206" y="23131"/>
                    <a:pt x="38208" y="23131"/>
                  </a:cubicBezTo>
                  <a:cubicBezTo>
                    <a:pt x="38215" y="23131"/>
                    <a:pt x="38222" y="23131"/>
                    <a:pt x="38228" y="23131"/>
                  </a:cubicBezTo>
                  <a:cubicBezTo>
                    <a:pt x="38444" y="23131"/>
                    <a:pt x="38633" y="23228"/>
                    <a:pt x="38803" y="23228"/>
                  </a:cubicBezTo>
                  <a:cubicBezTo>
                    <a:pt x="38945" y="23228"/>
                    <a:pt x="39074" y="23161"/>
                    <a:pt x="39196" y="22917"/>
                  </a:cubicBezTo>
                  <a:cubicBezTo>
                    <a:pt x="39279" y="22762"/>
                    <a:pt x="39101" y="22631"/>
                    <a:pt x="39101" y="22476"/>
                  </a:cubicBezTo>
                  <a:cubicBezTo>
                    <a:pt x="39113" y="22405"/>
                    <a:pt x="38553" y="21821"/>
                    <a:pt x="38589" y="21762"/>
                  </a:cubicBezTo>
                  <a:lnTo>
                    <a:pt x="38589" y="21762"/>
                  </a:lnTo>
                  <a:cubicBezTo>
                    <a:pt x="38577" y="21786"/>
                    <a:pt x="38886" y="22071"/>
                    <a:pt x="38874" y="22083"/>
                  </a:cubicBezTo>
                  <a:cubicBezTo>
                    <a:pt x="38898" y="22059"/>
                    <a:pt x="39029" y="22000"/>
                    <a:pt x="39184" y="21940"/>
                  </a:cubicBezTo>
                  <a:cubicBezTo>
                    <a:pt x="39255" y="21917"/>
                    <a:pt x="39327" y="21893"/>
                    <a:pt x="39386" y="21845"/>
                  </a:cubicBezTo>
                  <a:cubicBezTo>
                    <a:pt x="39529" y="21774"/>
                    <a:pt x="39660" y="21702"/>
                    <a:pt x="39732" y="21643"/>
                  </a:cubicBezTo>
                  <a:cubicBezTo>
                    <a:pt x="40756" y="20702"/>
                    <a:pt x="40910" y="20405"/>
                    <a:pt x="42232" y="20309"/>
                  </a:cubicBezTo>
                  <a:cubicBezTo>
                    <a:pt x="42294" y="20306"/>
                    <a:pt x="42357" y="20305"/>
                    <a:pt x="42419" y="20305"/>
                  </a:cubicBezTo>
                  <a:cubicBezTo>
                    <a:pt x="42703" y="20305"/>
                    <a:pt x="42986" y="20331"/>
                    <a:pt x="43269" y="20331"/>
                  </a:cubicBezTo>
                  <a:cubicBezTo>
                    <a:pt x="43400" y="20331"/>
                    <a:pt x="43530" y="20326"/>
                    <a:pt x="43661" y="20309"/>
                  </a:cubicBezTo>
                  <a:cubicBezTo>
                    <a:pt x="43816" y="20297"/>
                    <a:pt x="43935" y="20107"/>
                    <a:pt x="43792" y="19988"/>
                  </a:cubicBezTo>
                  <a:cubicBezTo>
                    <a:pt x="42041" y="18428"/>
                    <a:pt x="44732" y="17976"/>
                    <a:pt x="46304" y="17630"/>
                  </a:cubicBezTo>
                  <a:lnTo>
                    <a:pt x="46304" y="17630"/>
                  </a:lnTo>
                  <a:cubicBezTo>
                    <a:pt x="45899" y="17749"/>
                    <a:pt x="45566" y="17940"/>
                    <a:pt x="45768" y="18452"/>
                  </a:cubicBezTo>
                  <a:cubicBezTo>
                    <a:pt x="45909" y="18811"/>
                    <a:pt x="46078" y="18938"/>
                    <a:pt x="46256" y="18938"/>
                  </a:cubicBezTo>
                  <a:cubicBezTo>
                    <a:pt x="46632" y="18938"/>
                    <a:pt x="47052" y="18367"/>
                    <a:pt x="47352" y="18214"/>
                  </a:cubicBezTo>
                  <a:cubicBezTo>
                    <a:pt x="48423" y="17642"/>
                    <a:pt x="50150" y="18095"/>
                    <a:pt x="51174" y="17261"/>
                  </a:cubicBezTo>
                  <a:cubicBezTo>
                    <a:pt x="51233" y="17214"/>
                    <a:pt x="51233" y="17106"/>
                    <a:pt x="51197" y="17035"/>
                  </a:cubicBezTo>
                  <a:cubicBezTo>
                    <a:pt x="50912" y="16443"/>
                    <a:pt x="50588" y="16257"/>
                    <a:pt x="50246" y="16257"/>
                  </a:cubicBezTo>
                  <a:cubicBezTo>
                    <a:pt x="50017" y="16257"/>
                    <a:pt x="49781" y="16340"/>
                    <a:pt x="49542" y="16440"/>
                  </a:cubicBezTo>
                  <a:cubicBezTo>
                    <a:pt x="49531" y="16452"/>
                    <a:pt x="49519" y="16452"/>
                    <a:pt x="49495" y="16464"/>
                  </a:cubicBezTo>
                  <a:cubicBezTo>
                    <a:pt x="49223" y="16594"/>
                    <a:pt x="48939" y="16735"/>
                    <a:pt x="48679" y="16784"/>
                  </a:cubicBezTo>
                  <a:lnTo>
                    <a:pt x="48679" y="16784"/>
                  </a:lnTo>
                  <a:cubicBezTo>
                    <a:pt x="48680" y="16784"/>
                    <a:pt x="48678" y="16783"/>
                    <a:pt x="48675" y="16783"/>
                  </a:cubicBezTo>
                  <a:cubicBezTo>
                    <a:pt x="48614" y="16783"/>
                    <a:pt x="47933" y="16833"/>
                    <a:pt x="47911" y="16833"/>
                  </a:cubicBezTo>
                  <a:cubicBezTo>
                    <a:pt x="47387" y="16749"/>
                    <a:pt x="47078" y="16690"/>
                    <a:pt x="46911" y="16642"/>
                  </a:cubicBezTo>
                  <a:cubicBezTo>
                    <a:pt x="46899" y="16618"/>
                    <a:pt x="46899" y="16606"/>
                    <a:pt x="46887" y="16583"/>
                  </a:cubicBezTo>
                  <a:cubicBezTo>
                    <a:pt x="46875" y="16559"/>
                    <a:pt x="46864" y="16535"/>
                    <a:pt x="46852" y="16511"/>
                  </a:cubicBezTo>
                  <a:cubicBezTo>
                    <a:pt x="47114" y="16440"/>
                    <a:pt x="47626" y="16356"/>
                    <a:pt x="46744" y="15987"/>
                  </a:cubicBezTo>
                  <a:cubicBezTo>
                    <a:pt x="45887" y="15630"/>
                    <a:pt x="44887" y="15737"/>
                    <a:pt x="46768" y="15416"/>
                  </a:cubicBezTo>
                  <a:cubicBezTo>
                    <a:pt x="46875" y="15404"/>
                    <a:pt x="46923" y="15273"/>
                    <a:pt x="46899" y="15190"/>
                  </a:cubicBezTo>
                  <a:cubicBezTo>
                    <a:pt x="46769" y="14644"/>
                    <a:pt x="46324" y="14499"/>
                    <a:pt x="45815" y="14499"/>
                  </a:cubicBezTo>
                  <a:cubicBezTo>
                    <a:pt x="45391" y="14499"/>
                    <a:pt x="44922" y="14600"/>
                    <a:pt x="44554" y="14654"/>
                  </a:cubicBezTo>
                  <a:cubicBezTo>
                    <a:pt x="44054" y="14713"/>
                    <a:pt x="43589" y="14773"/>
                    <a:pt x="43173" y="15035"/>
                  </a:cubicBezTo>
                  <a:cubicBezTo>
                    <a:pt x="43042" y="15106"/>
                    <a:pt x="42970" y="15261"/>
                    <a:pt x="42851" y="15332"/>
                  </a:cubicBezTo>
                  <a:cubicBezTo>
                    <a:pt x="42540" y="15562"/>
                    <a:pt x="41969" y="15926"/>
                    <a:pt x="41820" y="15926"/>
                  </a:cubicBezTo>
                  <a:cubicBezTo>
                    <a:pt x="41729" y="15926"/>
                    <a:pt x="41792" y="15793"/>
                    <a:pt x="42161" y="15416"/>
                  </a:cubicBezTo>
                  <a:cubicBezTo>
                    <a:pt x="42992" y="14574"/>
                    <a:pt x="43872" y="14371"/>
                    <a:pt x="44783" y="14371"/>
                  </a:cubicBezTo>
                  <a:cubicBezTo>
                    <a:pt x="45629" y="14371"/>
                    <a:pt x="46501" y="14545"/>
                    <a:pt x="47385" y="14545"/>
                  </a:cubicBezTo>
                  <a:cubicBezTo>
                    <a:pt x="47596" y="14545"/>
                    <a:pt x="47807" y="14535"/>
                    <a:pt x="48018" y="14511"/>
                  </a:cubicBezTo>
                  <a:cubicBezTo>
                    <a:pt x="48649" y="14440"/>
                    <a:pt x="48459" y="14368"/>
                    <a:pt x="49042" y="14166"/>
                  </a:cubicBezTo>
                  <a:cubicBezTo>
                    <a:pt x="49650" y="13963"/>
                    <a:pt x="50543" y="13808"/>
                    <a:pt x="51126" y="13487"/>
                  </a:cubicBezTo>
                  <a:cubicBezTo>
                    <a:pt x="51185" y="13451"/>
                    <a:pt x="51221" y="13392"/>
                    <a:pt x="51221" y="13320"/>
                  </a:cubicBezTo>
                  <a:cubicBezTo>
                    <a:pt x="51174" y="11892"/>
                    <a:pt x="49185" y="11522"/>
                    <a:pt x="48054" y="11177"/>
                  </a:cubicBezTo>
                  <a:cubicBezTo>
                    <a:pt x="46161" y="10606"/>
                    <a:pt x="45840" y="9629"/>
                    <a:pt x="44363" y="8558"/>
                  </a:cubicBezTo>
                  <a:cubicBezTo>
                    <a:pt x="43963" y="8262"/>
                    <a:pt x="43810" y="8144"/>
                    <a:pt x="43511" y="8144"/>
                  </a:cubicBezTo>
                  <a:cubicBezTo>
                    <a:pt x="43401" y="8144"/>
                    <a:pt x="43271" y="8160"/>
                    <a:pt x="43101" y="8189"/>
                  </a:cubicBezTo>
                  <a:cubicBezTo>
                    <a:pt x="42327" y="8332"/>
                    <a:pt x="42958" y="9463"/>
                    <a:pt x="41708" y="9534"/>
                  </a:cubicBezTo>
                  <a:cubicBezTo>
                    <a:pt x="41565" y="9534"/>
                    <a:pt x="39255" y="7891"/>
                    <a:pt x="39029" y="7796"/>
                  </a:cubicBezTo>
                  <a:cubicBezTo>
                    <a:pt x="38283" y="7467"/>
                    <a:pt x="37033" y="7026"/>
                    <a:pt x="36045" y="7026"/>
                  </a:cubicBezTo>
                  <a:cubicBezTo>
                    <a:pt x="35710" y="7026"/>
                    <a:pt x="35404" y="7077"/>
                    <a:pt x="35160" y="7201"/>
                  </a:cubicBezTo>
                  <a:cubicBezTo>
                    <a:pt x="35088" y="7236"/>
                    <a:pt x="35053" y="7331"/>
                    <a:pt x="35076" y="7415"/>
                  </a:cubicBezTo>
                  <a:cubicBezTo>
                    <a:pt x="35255" y="8010"/>
                    <a:pt x="35588" y="8641"/>
                    <a:pt x="34850" y="8927"/>
                  </a:cubicBezTo>
                  <a:cubicBezTo>
                    <a:pt x="34791" y="8951"/>
                    <a:pt x="34731" y="8986"/>
                    <a:pt x="34719" y="9058"/>
                  </a:cubicBezTo>
                  <a:cubicBezTo>
                    <a:pt x="34707" y="9153"/>
                    <a:pt x="34695" y="9260"/>
                    <a:pt x="34683" y="9356"/>
                  </a:cubicBezTo>
                  <a:cubicBezTo>
                    <a:pt x="34660" y="9451"/>
                    <a:pt x="34695" y="9570"/>
                    <a:pt x="34814" y="9582"/>
                  </a:cubicBezTo>
                  <a:cubicBezTo>
                    <a:pt x="35481" y="9713"/>
                    <a:pt x="35374" y="10760"/>
                    <a:pt x="34707" y="10891"/>
                  </a:cubicBezTo>
                  <a:cubicBezTo>
                    <a:pt x="34648" y="10891"/>
                    <a:pt x="34588" y="10963"/>
                    <a:pt x="34576" y="11022"/>
                  </a:cubicBezTo>
                  <a:cubicBezTo>
                    <a:pt x="34576" y="11022"/>
                    <a:pt x="34576" y="11022"/>
                    <a:pt x="34576" y="11022"/>
                  </a:cubicBezTo>
                  <a:lnTo>
                    <a:pt x="34576" y="11022"/>
                  </a:lnTo>
                  <a:cubicBezTo>
                    <a:pt x="34574" y="11022"/>
                    <a:pt x="34470" y="12108"/>
                    <a:pt x="34576" y="12273"/>
                  </a:cubicBezTo>
                  <a:cubicBezTo>
                    <a:pt x="34074" y="12719"/>
                    <a:pt x="33680" y="12944"/>
                    <a:pt x="33395" y="12944"/>
                  </a:cubicBezTo>
                  <a:cubicBezTo>
                    <a:pt x="33186" y="12944"/>
                    <a:pt x="33036" y="12824"/>
                    <a:pt x="32945" y="12582"/>
                  </a:cubicBezTo>
                  <a:cubicBezTo>
                    <a:pt x="32707" y="12213"/>
                    <a:pt x="32588" y="11820"/>
                    <a:pt x="32588" y="11403"/>
                  </a:cubicBezTo>
                  <a:cubicBezTo>
                    <a:pt x="32362" y="11034"/>
                    <a:pt x="32445" y="10999"/>
                    <a:pt x="31981" y="10713"/>
                  </a:cubicBezTo>
                  <a:cubicBezTo>
                    <a:pt x="30945" y="10082"/>
                    <a:pt x="29171" y="10201"/>
                    <a:pt x="27980" y="9915"/>
                  </a:cubicBezTo>
                  <a:cubicBezTo>
                    <a:pt x="27402" y="9773"/>
                    <a:pt x="26343" y="9889"/>
                    <a:pt x="25850" y="9694"/>
                  </a:cubicBezTo>
                  <a:lnTo>
                    <a:pt x="25850" y="9694"/>
                  </a:lnTo>
                  <a:cubicBezTo>
                    <a:pt x="25863" y="9699"/>
                    <a:pt x="25874" y="9701"/>
                    <a:pt x="25883" y="9701"/>
                  </a:cubicBezTo>
                  <a:cubicBezTo>
                    <a:pt x="26069" y="9701"/>
                    <a:pt x="25271" y="8654"/>
                    <a:pt x="25041" y="8654"/>
                  </a:cubicBezTo>
                  <a:cubicBezTo>
                    <a:pt x="25005" y="8654"/>
                    <a:pt x="24983" y="8679"/>
                    <a:pt x="24980" y="8736"/>
                  </a:cubicBezTo>
                  <a:cubicBezTo>
                    <a:pt x="24992" y="8474"/>
                    <a:pt x="25123" y="8260"/>
                    <a:pt x="25313" y="8082"/>
                  </a:cubicBezTo>
                  <a:cubicBezTo>
                    <a:pt x="25337" y="8058"/>
                    <a:pt x="25373" y="8034"/>
                    <a:pt x="25408" y="7998"/>
                  </a:cubicBezTo>
                  <a:cubicBezTo>
                    <a:pt x="26361" y="7260"/>
                    <a:pt x="28659" y="7212"/>
                    <a:pt x="29361" y="6986"/>
                  </a:cubicBezTo>
                  <a:cubicBezTo>
                    <a:pt x="29373" y="6963"/>
                    <a:pt x="30108" y="6628"/>
                    <a:pt x="30027" y="6617"/>
                  </a:cubicBezTo>
                  <a:lnTo>
                    <a:pt x="30040" y="6617"/>
                  </a:lnTo>
                  <a:cubicBezTo>
                    <a:pt x="30076" y="6879"/>
                    <a:pt x="30147" y="7153"/>
                    <a:pt x="30171" y="7248"/>
                  </a:cubicBezTo>
                  <a:cubicBezTo>
                    <a:pt x="30201" y="7329"/>
                    <a:pt x="30275" y="7384"/>
                    <a:pt x="30362" y="7384"/>
                  </a:cubicBezTo>
                  <a:cubicBezTo>
                    <a:pt x="30377" y="7384"/>
                    <a:pt x="30393" y="7383"/>
                    <a:pt x="30409" y="7379"/>
                  </a:cubicBezTo>
                  <a:cubicBezTo>
                    <a:pt x="30683" y="7319"/>
                    <a:pt x="30997" y="7304"/>
                    <a:pt x="31321" y="7304"/>
                  </a:cubicBezTo>
                  <a:cubicBezTo>
                    <a:pt x="31651" y="7304"/>
                    <a:pt x="31991" y="7320"/>
                    <a:pt x="32311" y="7320"/>
                  </a:cubicBezTo>
                  <a:cubicBezTo>
                    <a:pt x="32675" y="7320"/>
                    <a:pt x="33013" y="7299"/>
                    <a:pt x="33278" y="7212"/>
                  </a:cubicBezTo>
                  <a:cubicBezTo>
                    <a:pt x="33409" y="7177"/>
                    <a:pt x="33862" y="7093"/>
                    <a:pt x="33898" y="6867"/>
                  </a:cubicBezTo>
                  <a:cubicBezTo>
                    <a:pt x="33945" y="6581"/>
                    <a:pt x="33957" y="6581"/>
                    <a:pt x="33886" y="6474"/>
                  </a:cubicBezTo>
                  <a:lnTo>
                    <a:pt x="33886" y="6474"/>
                  </a:lnTo>
                  <a:cubicBezTo>
                    <a:pt x="34433" y="6569"/>
                    <a:pt x="35053" y="6605"/>
                    <a:pt x="35481" y="6641"/>
                  </a:cubicBezTo>
                  <a:cubicBezTo>
                    <a:pt x="35556" y="6647"/>
                    <a:pt x="35629" y="6650"/>
                    <a:pt x="35702" y="6650"/>
                  </a:cubicBezTo>
                  <a:cubicBezTo>
                    <a:pt x="36046" y="6650"/>
                    <a:pt x="36367" y="6591"/>
                    <a:pt x="36701" y="6591"/>
                  </a:cubicBezTo>
                  <a:cubicBezTo>
                    <a:pt x="36966" y="6591"/>
                    <a:pt x="37239" y="6628"/>
                    <a:pt x="37541" y="6760"/>
                  </a:cubicBezTo>
                  <a:cubicBezTo>
                    <a:pt x="37874" y="6903"/>
                    <a:pt x="38101" y="7129"/>
                    <a:pt x="38434" y="7272"/>
                  </a:cubicBezTo>
                  <a:cubicBezTo>
                    <a:pt x="39218" y="7609"/>
                    <a:pt x="40672" y="8128"/>
                    <a:pt x="41813" y="8128"/>
                  </a:cubicBezTo>
                  <a:cubicBezTo>
                    <a:pt x="42162" y="8128"/>
                    <a:pt x="42482" y="8080"/>
                    <a:pt x="42744" y="7963"/>
                  </a:cubicBezTo>
                  <a:cubicBezTo>
                    <a:pt x="42875" y="7915"/>
                    <a:pt x="42851" y="7760"/>
                    <a:pt x="42792" y="7665"/>
                  </a:cubicBezTo>
                  <a:cubicBezTo>
                    <a:pt x="42673" y="7522"/>
                    <a:pt x="42280" y="7320"/>
                    <a:pt x="41911" y="7165"/>
                  </a:cubicBezTo>
                  <a:lnTo>
                    <a:pt x="41911" y="7165"/>
                  </a:lnTo>
                  <a:cubicBezTo>
                    <a:pt x="42244" y="7188"/>
                    <a:pt x="42613" y="7206"/>
                    <a:pt x="42869" y="7206"/>
                  </a:cubicBezTo>
                  <a:cubicBezTo>
                    <a:pt x="43006" y="7206"/>
                    <a:pt x="43111" y="7201"/>
                    <a:pt x="43161" y="7189"/>
                  </a:cubicBezTo>
                  <a:cubicBezTo>
                    <a:pt x="44137" y="6962"/>
                    <a:pt x="44839" y="6355"/>
                    <a:pt x="44363" y="5367"/>
                  </a:cubicBezTo>
                  <a:cubicBezTo>
                    <a:pt x="43923" y="4486"/>
                    <a:pt x="41815" y="3605"/>
                    <a:pt x="40898" y="3438"/>
                  </a:cubicBezTo>
                  <a:cubicBezTo>
                    <a:pt x="40369" y="3343"/>
                    <a:pt x="39830" y="3319"/>
                    <a:pt x="39290" y="3319"/>
                  </a:cubicBezTo>
                  <a:cubicBezTo>
                    <a:pt x="38749" y="3319"/>
                    <a:pt x="38208" y="3343"/>
                    <a:pt x="37672" y="3343"/>
                  </a:cubicBezTo>
                  <a:cubicBezTo>
                    <a:pt x="36565" y="3343"/>
                    <a:pt x="35755" y="3105"/>
                    <a:pt x="34719" y="2879"/>
                  </a:cubicBezTo>
                  <a:cubicBezTo>
                    <a:pt x="34422" y="2816"/>
                    <a:pt x="34121" y="2792"/>
                    <a:pt x="33818" y="2792"/>
                  </a:cubicBezTo>
                  <a:cubicBezTo>
                    <a:pt x="33428" y="2792"/>
                    <a:pt x="33036" y="2832"/>
                    <a:pt x="32647" y="2879"/>
                  </a:cubicBezTo>
                  <a:cubicBezTo>
                    <a:pt x="32969" y="2807"/>
                    <a:pt x="33290" y="2724"/>
                    <a:pt x="33612" y="2652"/>
                  </a:cubicBezTo>
                  <a:cubicBezTo>
                    <a:pt x="34103" y="2537"/>
                    <a:pt x="34555" y="2493"/>
                    <a:pt x="34989" y="2493"/>
                  </a:cubicBezTo>
                  <a:cubicBezTo>
                    <a:pt x="36039" y="2493"/>
                    <a:pt x="36984" y="2754"/>
                    <a:pt x="38112" y="2914"/>
                  </a:cubicBezTo>
                  <a:cubicBezTo>
                    <a:pt x="39327" y="3081"/>
                    <a:pt x="40506" y="2879"/>
                    <a:pt x="41696" y="3248"/>
                  </a:cubicBezTo>
                  <a:cubicBezTo>
                    <a:pt x="42315" y="3438"/>
                    <a:pt x="42875" y="3819"/>
                    <a:pt x="43458" y="4045"/>
                  </a:cubicBezTo>
                  <a:cubicBezTo>
                    <a:pt x="43756" y="4153"/>
                    <a:pt x="44935" y="4212"/>
                    <a:pt x="45078" y="4295"/>
                  </a:cubicBezTo>
                  <a:cubicBezTo>
                    <a:pt x="45089" y="4307"/>
                    <a:pt x="45101" y="4307"/>
                    <a:pt x="45113" y="4307"/>
                  </a:cubicBezTo>
                  <a:cubicBezTo>
                    <a:pt x="45066" y="4355"/>
                    <a:pt x="45006" y="4450"/>
                    <a:pt x="44911" y="4617"/>
                  </a:cubicBezTo>
                  <a:cubicBezTo>
                    <a:pt x="44875" y="4664"/>
                    <a:pt x="44875" y="4748"/>
                    <a:pt x="44911" y="4807"/>
                  </a:cubicBezTo>
                  <a:cubicBezTo>
                    <a:pt x="45268" y="5343"/>
                    <a:pt x="45566" y="5141"/>
                    <a:pt x="46137" y="5307"/>
                  </a:cubicBezTo>
                  <a:cubicBezTo>
                    <a:pt x="46292" y="5367"/>
                    <a:pt x="46399" y="5379"/>
                    <a:pt x="46483" y="5391"/>
                  </a:cubicBezTo>
                  <a:cubicBezTo>
                    <a:pt x="46506" y="5415"/>
                    <a:pt x="46530" y="5438"/>
                    <a:pt x="46554" y="5462"/>
                  </a:cubicBezTo>
                  <a:cubicBezTo>
                    <a:pt x="46483" y="5593"/>
                    <a:pt x="46459" y="5748"/>
                    <a:pt x="46530" y="5855"/>
                  </a:cubicBezTo>
                  <a:cubicBezTo>
                    <a:pt x="46562" y="5908"/>
                    <a:pt x="46613" y="5952"/>
                    <a:pt x="46675" y="5952"/>
                  </a:cubicBezTo>
                  <a:cubicBezTo>
                    <a:pt x="46682" y="5952"/>
                    <a:pt x="46689" y="5952"/>
                    <a:pt x="46697" y="5950"/>
                  </a:cubicBezTo>
                  <a:cubicBezTo>
                    <a:pt x="46733" y="5950"/>
                    <a:pt x="46756" y="5938"/>
                    <a:pt x="46792" y="5927"/>
                  </a:cubicBezTo>
                  <a:cubicBezTo>
                    <a:pt x="46816" y="6069"/>
                    <a:pt x="46852" y="6212"/>
                    <a:pt x="46935" y="6296"/>
                  </a:cubicBezTo>
                  <a:cubicBezTo>
                    <a:pt x="47316" y="6712"/>
                    <a:pt x="48566" y="7177"/>
                    <a:pt x="48935" y="7391"/>
                  </a:cubicBezTo>
                  <a:cubicBezTo>
                    <a:pt x="49471" y="7712"/>
                    <a:pt x="49995" y="7855"/>
                    <a:pt x="50578" y="8070"/>
                  </a:cubicBezTo>
                  <a:cubicBezTo>
                    <a:pt x="51174" y="8296"/>
                    <a:pt x="51626" y="8665"/>
                    <a:pt x="52221" y="8808"/>
                  </a:cubicBezTo>
                  <a:cubicBezTo>
                    <a:pt x="52235" y="8811"/>
                    <a:pt x="52249" y="8812"/>
                    <a:pt x="52264" y="8812"/>
                  </a:cubicBezTo>
                  <a:cubicBezTo>
                    <a:pt x="52415" y="8812"/>
                    <a:pt x="52618" y="8673"/>
                    <a:pt x="52719" y="8673"/>
                  </a:cubicBezTo>
                  <a:cubicBezTo>
                    <a:pt x="52729" y="8673"/>
                    <a:pt x="52737" y="8674"/>
                    <a:pt x="52745" y="8677"/>
                  </a:cubicBezTo>
                  <a:cubicBezTo>
                    <a:pt x="53233" y="8867"/>
                    <a:pt x="53864" y="9570"/>
                    <a:pt x="54376" y="9582"/>
                  </a:cubicBezTo>
                  <a:cubicBezTo>
                    <a:pt x="54407" y="9583"/>
                    <a:pt x="54437" y="9583"/>
                    <a:pt x="54465" y="9583"/>
                  </a:cubicBezTo>
                  <a:cubicBezTo>
                    <a:pt x="56007" y="9583"/>
                    <a:pt x="54384" y="8024"/>
                    <a:pt x="54174" y="7474"/>
                  </a:cubicBezTo>
                  <a:cubicBezTo>
                    <a:pt x="54174" y="7462"/>
                    <a:pt x="54174" y="7439"/>
                    <a:pt x="54162" y="7415"/>
                  </a:cubicBezTo>
                  <a:cubicBezTo>
                    <a:pt x="54139" y="7323"/>
                    <a:pt x="54067" y="7281"/>
                    <a:pt x="53994" y="7281"/>
                  </a:cubicBezTo>
                  <a:cubicBezTo>
                    <a:pt x="53952" y="7281"/>
                    <a:pt x="53910" y="7294"/>
                    <a:pt x="53876" y="7320"/>
                  </a:cubicBezTo>
                  <a:cubicBezTo>
                    <a:pt x="53876" y="7262"/>
                    <a:pt x="53876" y="7222"/>
                    <a:pt x="53872" y="7222"/>
                  </a:cubicBezTo>
                  <a:cubicBezTo>
                    <a:pt x="53871" y="7222"/>
                    <a:pt x="53868" y="7230"/>
                    <a:pt x="53864" y="7248"/>
                  </a:cubicBezTo>
                  <a:cubicBezTo>
                    <a:pt x="53897" y="7054"/>
                    <a:pt x="53870" y="6996"/>
                    <a:pt x="53839" y="6996"/>
                  </a:cubicBezTo>
                  <a:cubicBezTo>
                    <a:pt x="53835" y="6996"/>
                    <a:pt x="53832" y="6997"/>
                    <a:pt x="53829" y="6998"/>
                  </a:cubicBezTo>
                  <a:cubicBezTo>
                    <a:pt x="53852" y="6962"/>
                    <a:pt x="53876" y="6927"/>
                    <a:pt x="53924" y="6867"/>
                  </a:cubicBezTo>
                  <a:lnTo>
                    <a:pt x="53924" y="6867"/>
                  </a:lnTo>
                  <a:cubicBezTo>
                    <a:pt x="53918" y="6875"/>
                    <a:pt x="53923" y="6878"/>
                    <a:pt x="53936" y="6878"/>
                  </a:cubicBezTo>
                  <a:cubicBezTo>
                    <a:pt x="54027" y="6878"/>
                    <a:pt x="54515" y="6718"/>
                    <a:pt x="54567" y="6677"/>
                  </a:cubicBezTo>
                  <a:cubicBezTo>
                    <a:pt x="54674" y="6617"/>
                    <a:pt x="54674" y="6331"/>
                    <a:pt x="54710" y="6296"/>
                  </a:cubicBezTo>
                  <a:lnTo>
                    <a:pt x="54710" y="6296"/>
                  </a:lnTo>
                  <a:cubicBezTo>
                    <a:pt x="54666" y="6322"/>
                    <a:pt x="54637" y="6334"/>
                    <a:pt x="54620" y="6334"/>
                  </a:cubicBezTo>
                  <a:cubicBezTo>
                    <a:pt x="54553" y="6334"/>
                    <a:pt x="54665" y="6159"/>
                    <a:pt x="54769" y="6046"/>
                  </a:cubicBezTo>
                  <a:cubicBezTo>
                    <a:pt x="54805" y="6046"/>
                    <a:pt x="54853" y="6058"/>
                    <a:pt x="54888" y="6058"/>
                  </a:cubicBezTo>
                  <a:cubicBezTo>
                    <a:pt x="54865" y="6105"/>
                    <a:pt x="54841" y="6153"/>
                    <a:pt x="54805" y="6236"/>
                  </a:cubicBezTo>
                  <a:cubicBezTo>
                    <a:pt x="54803" y="6238"/>
                    <a:pt x="54807" y="6239"/>
                    <a:pt x="54814" y="6239"/>
                  </a:cubicBezTo>
                  <a:cubicBezTo>
                    <a:pt x="54857" y="6239"/>
                    <a:pt x="55044" y="6211"/>
                    <a:pt x="55126" y="6200"/>
                  </a:cubicBezTo>
                  <a:cubicBezTo>
                    <a:pt x="55234" y="6177"/>
                    <a:pt x="55281" y="6058"/>
                    <a:pt x="55257" y="5962"/>
                  </a:cubicBezTo>
                  <a:cubicBezTo>
                    <a:pt x="55019" y="4819"/>
                    <a:pt x="53186" y="4212"/>
                    <a:pt x="52209" y="3926"/>
                  </a:cubicBezTo>
                  <a:cubicBezTo>
                    <a:pt x="50757" y="3498"/>
                    <a:pt x="49423" y="3069"/>
                    <a:pt x="48030" y="2486"/>
                  </a:cubicBezTo>
                  <a:cubicBezTo>
                    <a:pt x="44089" y="843"/>
                    <a:pt x="39589" y="200"/>
                    <a:pt x="35326" y="33"/>
                  </a:cubicBezTo>
                  <a:cubicBezTo>
                    <a:pt x="34723" y="11"/>
                    <a:pt x="34119" y="1"/>
                    <a:pt x="3351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4392800" y="21179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0"/>
                  </a:moveTo>
                  <a:cubicBezTo>
                    <a:pt x="12" y="0"/>
                    <a:pt x="12" y="0"/>
                    <a:pt x="0" y="12"/>
                  </a:cubicBezTo>
                  <a:cubicBezTo>
                    <a:pt x="12" y="12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3768900" y="2144450"/>
              <a:ext cx="275" cy="800"/>
            </a:xfrm>
            <a:custGeom>
              <a:avLst/>
              <a:gdLst/>
              <a:ahLst/>
              <a:cxnLst/>
              <a:rect l="l" t="t" r="r" b="b"/>
              <a:pathLst>
                <a:path w="11" h="32" extrusionOk="0">
                  <a:moveTo>
                    <a:pt x="1" y="0"/>
                  </a:moveTo>
                  <a:cubicBezTo>
                    <a:pt x="6" y="22"/>
                    <a:pt x="9" y="32"/>
                    <a:pt x="10" y="32"/>
                  </a:cubicBezTo>
                  <a:cubicBezTo>
                    <a:pt x="10" y="32"/>
                    <a:pt x="7" y="19"/>
                    <a:pt x="1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4255275" y="2306125"/>
              <a:ext cx="146475" cy="86025"/>
            </a:xfrm>
            <a:custGeom>
              <a:avLst/>
              <a:gdLst/>
              <a:ahLst/>
              <a:cxnLst/>
              <a:rect l="l" t="t" r="r" b="b"/>
              <a:pathLst>
                <a:path w="5859" h="3441" extrusionOk="0">
                  <a:moveTo>
                    <a:pt x="1519" y="1"/>
                  </a:moveTo>
                  <a:cubicBezTo>
                    <a:pt x="1477" y="1"/>
                    <a:pt x="1429" y="46"/>
                    <a:pt x="1394" y="46"/>
                  </a:cubicBezTo>
                  <a:lnTo>
                    <a:pt x="1382" y="46"/>
                  </a:lnTo>
                  <a:cubicBezTo>
                    <a:pt x="548" y="665"/>
                    <a:pt x="1" y="1987"/>
                    <a:pt x="906" y="2368"/>
                  </a:cubicBezTo>
                  <a:cubicBezTo>
                    <a:pt x="1035" y="2424"/>
                    <a:pt x="1197" y="2438"/>
                    <a:pt x="1361" y="2438"/>
                  </a:cubicBezTo>
                  <a:cubicBezTo>
                    <a:pt x="1514" y="2438"/>
                    <a:pt x="1668" y="2426"/>
                    <a:pt x="1799" y="2426"/>
                  </a:cubicBezTo>
                  <a:cubicBezTo>
                    <a:pt x="1824" y="2426"/>
                    <a:pt x="1847" y="2426"/>
                    <a:pt x="1870" y="2427"/>
                  </a:cubicBezTo>
                  <a:cubicBezTo>
                    <a:pt x="2573" y="2463"/>
                    <a:pt x="3013" y="2427"/>
                    <a:pt x="3573" y="2856"/>
                  </a:cubicBezTo>
                  <a:cubicBezTo>
                    <a:pt x="4028" y="3197"/>
                    <a:pt x="4755" y="3441"/>
                    <a:pt x="5338" y="3441"/>
                  </a:cubicBezTo>
                  <a:cubicBezTo>
                    <a:pt x="5365" y="3441"/>
                    <a:pt x="5392" y="3440"/>
                    <a:pt x="5418" y="3439"/>
                  </a:cubicBezTo>
                  <a:cubicBezTo>
                    <a:pt x="5692" y="3439"/>
                    <a:pt x="5823" y="3391"/>
                    <a:pt x="5835" y="3070"/>
                  </a:cubicBezTo>
                  <a:cubicBezTo>
                    <a:pt x="5859" y="2439"/>
                    <a:pt x="5311" y="2379"/>
                    <a:pt x="4894" y="2332"/>
                  </a:cubicBezTo>
                  <a:cubicBezTo>
                    <a:pt x="3977" y="2201"/>
                    <a:pt x="4227" y="1225"/>
                    <a:pt x="3501" y="808"/>
                  </a:cubicBezTo>
                  <a:cubicBezTo>
                    <a:pt x="3180" y="641"/>
                    <a:pt x="2834" y="689"/>
                    <a:pt x="2489" y="629"/>
                  </a:cubicBezTo>
                  <a:cubicBezTo>
                    <a:pt x="1977" y="534"/>
                    <a:pt x="1870" y="355"/>
                    <a:pt x="1560" y="22"/>
                  </a:cubicBezTo>
                  <a:cubicBezTo>
                    <a:pt x="1548" y="6"/>
                    <a:pt x="1534" y="1"/>
                    <a:pt x="151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3556975" y="3417150"/>
              <a:ext cx="57775" cy="54400"/>
            </a:xfrm>
            <a:custGeom>
              <a:avLst/>
              <a:gdLst/>
              <a:ahLst/>
              <a:cxnLst/>
              <a:rect l="l" t="t" r="r" b="b"/>
              <a:pathLst>
                <a:path w="2311" h="2176" extrusionOk="0">
                  <a:moveTo>
                    <a:pt x="655" y="0"/>
                  </a:moveTo>
                  <a:cubicBezTo>
                    <a:pt x="455" y="0"/>
                    <a:pt x="267" y="54"/>
                    <a:pt x="120" y="194"/>
                  </a:cubicBezTo>
                  <a:cubicBezTo>
                    <a:pt x="84" y="206"/>
                    <a:pt x="60" y="229"/>
                    <a:pt x="36" y="277"/>
                  </a:cubicBezTo>
                  <a:cubicBezTo>
                    <a:pt x="13" y="313"/>
                    <a:pt x="1" y="360"/>
                    <a:pt x="1" y="396"/>
                  </a:cubicBezTo>
                  <a:cubicBezTo>
                    <a:pt x="1" y="503"/>
                    <a:pt x="36" y="610"/>
                    <a:pt x="60" y="718"/>
                  </a:cubicBezTo>
                  <a:cubicBezTo>
                    <a:pt x="132" y="1051"/>
                    <a:pt x="215" y="1396"/>
                    <a:pt x="346" y="1706"/>
                  </a:cubicBezTo>
                  <a:cubicBezTo>
                    <a:pt x="445" y="1936"/>
                    <a:pt x="593" y="2176"/>
                    <a:pt x="858" y="2176"/>
                  </a:cubicBezTo>
                  <a:cubicBezTo>
                    <a:pt x="881" y="2176"/>
                    <a:pt x="905" y="2174"/>
                    <a:pt x="929" y="2170"/>
                  </a:cubicBezTo>
                  <a:cubicBezTo>
                    <a:pt x="1191" y="2122"/>
                    <a:pt x="1418" y="1872"/>
                    <a:pt x="1560" y="1658"/>
                  </a:cubicBezTo>
                  <a:cubicBezTo>
                    <a:pt x="1703" y="1444"/>
                    <a:pt x="1715" y="1360"/>
                    <a:pt x="1989" y="1230"/>
                  </a:cubicBezTo>
                  <a:cubicBezTo>
                    <a:pt x="2096" y="1170"/>
                    <a:pt x="2191" y="1134"/>
                    <a:pt x="2227" y="1003"/>
                  </a:cubicBezTo>
                  <a:cubicBezTo>
                    <a:pt x="2311" y="729"/>
                    <a:pt x="1965" y="527"/>
                    <a:pt x="1787" y="396"/>
                  </a:cubicBezTo>
                  <a:cubicBezTo>
                    <a:pt x="1501" y="214"/>
                    <a:pt x="1053" y="0"/>
                    <a:pt x="655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824700" y="2422200"/>
              <a:ext cx="321800" cy="831450"/>
            </a:xfrm>
            <a:custGeom>
              <a:avLst/>
              <a:gdLst/>
              <a:ahLst/>
              <a:cxnLst/>
              <a:rect l="l" t="t" r="r" b="b"/>
              <a:pathLst>
                <a:path w="12872" h="33258" extrusionOk="0">
                  <a:moveTo>
                    <a:pt x="10156" y="25264"/>
                  </a:moveTo>
                  <a:lnTo>
                    <a:pt x="10156" y="25264"/>
                  </a:lnTo>
                  <a:cubicBezTo>
                    <a:pt x="10192" y="25407"/>
                    <a:pt x="10240" y="25561"/>
                    <a:pt x="10287" y="25752"/>
                  </a:cubicBezTo>
                  <a:cubicBezTo>
                    <a:pt x="10371" y="26109"/>
                    <a:pt x="10430" y="26395"/>
                    <a:pt x="10478" y="26657"/>
                  </a:cubicBezTo>
                  <a:cubicBezTo>
                    <a:pt x="10371" y="26192"/>
                    <a:pt x="10264" y="25728"/>
                    <a:pt x="10156" y="25264"/>
                  </a:cubicBezTo>
                  <a:close/>
                  <a:moveTo>
                    <a:pt x="209" y="1"/>
                  </a:moveTo>
                  <a:cubicBezTo>
                    <a:pt x="154" y="1"/>
                    <a:pt x="105" y="33"/>
                    <a:pt x="72" y="82"/>
                  </a:cubicBezTo>
                  <a:cubicBezTo>
                    <a:pt x="24" y="118"/>
                    <a:pt x="0" y="177"/>
                    <a:pt x="24" y="249"/>
                  </a:cubicBezTo>
                  <a:cubicBezTo>
                    <a:pt x="774" y="4071"/>
                    <a:pt x="4227" y="6333"/>
                    <a:pt x="5668" y="9917"/>
                  </a:cubicBezTo>
                  <a:cubicBezTo>
                    <a:pt x="6906" y="13012"/>
                    <a:pt x="7478" y="16394"/>
                    <a:pt x="8430" y="19572"/>
                  </a:cubicBezTo>
                  <a:cubicBezTo>
                    <a:pt x="9371" y="22740"/>
                    <a:pt x="10014" y="25919"/>
                    <a:pt x="10609" y="29145"/>
                  </a:cubicBezTo>
                  <a:cubicBezTo>
                    <a:pt x="10760" y="30006"/>
                    <a:pt x="11219" y="33258"/>
                    <a:pt x="12586" y="33258"/>
                  </a:cubicBezTo>
                  <a:cubicBezTo>
                    <a:pt x="12617" y="33258"/>
                    <a:pt x="12648" y="33256"/>
                    <a:pt x="12681" y="33253"/>
                  </a:cubicBezTo>
                  <a:cubicBezTo>
                    <a:pt x="12788" y="33241"/>
                    <a:pt x="12871" y="33181"/>
                    <a:pt x="12871" y="33062"/>
                  </a:cubicBezTo>
                  <a:cubicBezTo>
                    <a:pt x="12538" y="20918"/>
                    <a:pt x="8180" y="9405"/>
                    <a:pt x="370" y="94"/>
                  </a:cubicBezTo>
                  <a:cubicBezTo>
                    <a:pt x="346" y="58"/>
                    <a:pt x="322" y="34"/>
                    <a:pt x="286" y="22"/>
                  </a:cubicBezTo>
                  <a:cubicBezTo>
                    <a:pt x="260" y="8"/>
                    <a:pt x="234" y="1"/>
                    <a:pt x="20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4433875" y="2133725"/>
              <a:ext cx="96475" cy="62525"/>
            </a:xfrm>
            <a:custGeom>
              <a:avLst/>
              <a:gdLst/>
              <a:ahLst/>
              <a:cxnLst/>
              <a:rect l="l" t="t" r="r" b="b"/>
              <a:pathLst>
                <a:path w="3859" h="2501" extrusionOk="0">
                  <a:moveTo>
                    <a:pt x="1896" y="5"/>
                  </a:moveTo>
                  <a:cubicBezTo>
                    <a:pt x="1878" y="5"/>
                    <a:pt x="1861" y="7"/>
                    <a:pt x="1846" y="12"/>
                  </a:cubicBezTo>
                  <a:lnTo>
                    <a:pt x="1834" y="12"/>
                  </a:lnTo>
                  <a:cubicBezTo>
                    <a:pt x="1620" y="48"/>
                    <a:pt x="1" y="1"/>
                    <a:pt x="310" y="620"/>
                  </a:cubicBezTo>
                  <a:cubicBezTo>
                    <a:pt x="441" y="858"/>
                    <a:pt x="917" y="989"/>
                    <a:pt x="1132" y="1132"/>
                  </a:cubicBezTo>
                  <a:cubicBezTo>
                    <a:pt x="1608" y="1441"/>
                    <a:pt x="1929" y="1917"/>
                    <a:pt x="2394" y="2227"/>
                  </a:cubicBezTo>
                  <a:cubicBezTo>
                    <a:pt x="2624" y="2370"/>
                    <a:pt x="2919" y="2500"/>
                    <a:pt x="3175" y="2500"/>
                  </a:cubicBezTo>
                  <a:cubicBezTo>
                    <a:pt x="3410" y="2500"/>
                    <a:pt x="3612" y="2391"/>
                    <a:pt x="3703" y="2084"/>
                  </a:cubicBezTo>
                  <a:cubicBezTo>
                    <a:pt x="3787" y="1798"/>
                    <a:pt x="3858" y="1298"/>
                    <a:pt x="3691" y="1048"/>
                  </a:cubicBezTo>
                  <a:cubicBezTo>
                    <a:pt x="3560" y="858"/>
                    <a:pt x="3120" y="703"/>
                    <a:pt x="2929" y="584"/>
                  </a:cubicBezTo>
                  <a:cubicBezTo>
                    <a:pt x="2608" y="393"/>
                    <a:pt x="2298" y="215"/>
                    <a:pt x="1977" y="24"/>
                  </a:cubicBezTo>
                  <a:cubicBezTo>
                    <a:pt x="1949" y="10"/>
                    <a:pt x="1921" y="5"/>
                    <a:pt x="1896" y="5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3614125" y="4495475"/>
              <a:ext cx="588200" cy="91450"/>
            </a:xfrm>
            <a:custGeom>
              <a:avLst/>
              <a:gdLst/>
              <a:ahLst/>
              <a:cxnLst/>
              <a:rect l="l" t="t" r="r" b="b"/>
              <a:pathLst>
                <a:path w="23528" h="3658" extrusionOk="0">
                  <a:moveTo>
                    <a:pt x="22412" y="0"/>
                  </a:moveTo>
                  <a:cubicBezTo>
                    <a:pt x="21555" y="0"/>
                    <a:pt x="20563" y="308"/>
                    <a:pt x="19932" y="483"/>
                  </a:cubicBezTo>
                  <a:cubicBezTo>
                    <a:pt x="18408" y="1042"/>
                    <a:pt x="16919" y="1733"/>
                    <a:pt x="15407" y="2316"/>
                  </a:cubicBezTo>
                  <a:cubicBezTo>
                    <a:pt x="14586" y="2638"/>
                    <a:pt x="13550" y="2840"/>
                    <a:pt x="12502" y="2995"/>
                  </a:cubicBezTo>
                  <a:cubicBezTo>
                    <a:pt x="12312" y="3007"/>
                    <a:pt x="12121" y="3031"/>
                    <a:pt x="11895" y="3066"/>
                  </a:cubicBezTo>
                  <a:lnTo>
                    <a:pt x="11883" y="3066"/>
                  </a:lnTo>
                  <a:cubicBezTo>
                    <a:pt x="11193" y="3150"/>
                    <a:pt x="10526" y="3209"/>
                    <a:pt x="9931" y="3245"/>
                  </a:cubicBezTo>
                  <a:cubicBezTo>
                    <a:pt x="9883" y="3257"/>
                    <a:pt x="9847" y="3269"/>
                    <a:pt x="9811" y="3304"/>
                  </a:cubicBezTo>
                  <a:cubicBezTo>
                    <a:pt x="9788" y="3269"/>
                    <a:pt x="9752" y="3257"/>
                    <a:pt x="9692" y="3245"/>
                  </a:cubicBezTo>
                  <a:cubicBezTo>
                    <a:pt x="6736" y="3132"/>
                    <a:pt x="3727" y="2549"/>
                    <a:pt x="765" y="2549"/>
                  </a:cubicBezTo>
                  <a:cubicBezTo>
                    <a:pt x="601" y="2549"/>
                    <a:pt x="438" y="2551"/>
                    <a:pt x="275" y="2554"/>
                  </a:cubicBezTo>
                  <a:cubicBezTo>
                    <a:pt x="72" y="2566"/>
                    <a:pt x="1" y="2900"/>
                    <a:pt x="227" y="2935"/>
                  </a:cubicBezTo>
                  <a:cubicBezTo>
                    <a:pt x="429" y="2959"/>
                    <a:pt x="632" y="2983"/>
                    <a:pt x="834" y="3019"/>
                  </a:cubicBezTo>
                  <a:cubicBezTo>
                    <a:pt x="965" y="3054"/>
                    <a:pt x="1168" y="3078"/>
                    <a:pt x="1394" y="3090"/>
                  </a:cubicBezTo>
                  <a:cubicBezTo>
                    <a:pt x="3858" y="3435"/>
                    <a:pt x="6347" y="3626"/>
                    <a:pt x="8847" y="3638"/>
                  </a:cubicBezTo>
                  <a:cubicBezTo>
                    <a:pt x="9133" y="3638"/>
                    <a:pt x="9407" y="3638"/>
                    <a:pt x="9692" y="3626"/>
                  </a:cubicBezTo>
                  <a:cubicBezTo>
                    <a:pt x="9740" y="3626"/>
                    <a:pt x="9788" y="3614"/>
                    <a:pt x="9811" y="3590"/>
                  </a:cubicBezTo>
                  <a:cubicBezTo>
                    <a:pt x="9847" y="3614"/>
                    <a:pt x="9883" y="3626"/>
                    <a:pt x="9931" y="3626"/>
                  </a:cubicBezTo>
                  <a:cubicBezTo>
                    <a:pt x="10145" y="3626"/>
                    <a:pt x="10359" y="3614"/>
                    <a:pt x="10573" y="3614"/>
                  </a:cubicBezTo>
                  <a:cubicBezTo>
                    <a:pt x="10683" y="3644"/>
                    <a:pt x="10812" y="3657"/>
                    <a:pt x="10955" y="3657"/>
                  </a:cubicBezTo>
                  <a:cubicBezTo>
                    <a:pt x="11153" y="3657"/>
                    <a:pt x="11379" y="3632"/>
                    <a:pt x="11621" y="3590"/>
                  </a:cubicBezTo>
                  <a:cubicBezTo>
                    <a:pt x="13764" y="3543"/>
                    <a:pt x="16110" y="3447"/>
                    <a:pt x="17967" y="2709"/>
                  </a:cubicBezTo>
                  <a:cubicBezTo>
                    <a:pt x="19444" y="2114"/>
                    <a:pt x="20884" y="1447"/>
                    <a:pt x="22408" y="923"/>
                  </a:cubicBezTo>
                  <a:cubicBezTo>
                    <a:pt x="22742" y="804"/>
                    <a:pt x="23182" y="768"/>
                    <a:pt x="23444" y="506"/>
                  </a:cubicBezTo>
                  <a:cubicBezTo>
                    <a:pt x="23527" y="423"/>
                    <a:pt x="23516" y="268"/>
                    <a:pt x="23408" y="209"/>
                  </a:cubicBezTo>
                  <a:cubicBezTo>
                    <a:pt x="23128" y="58"/>
                    <a:pt x="22782" y="0"/>
                    <a:pt x="22412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2669675" y="2505800"/>
              <a:ext cx="2486350" cy="2080925"/>
            </a:xfrm>
            <a:custGeom>
              <a:avLst/>
              <a:gdLst/>
              <a:ahLst/>
              <a:cxnLst/>
              <a:rect l="l" t="t" r="r" b="b"/>
              <a:pathLst>
                <a:path w="99454" h="83237" extrusionOk="0">
                  <a:moveTo>
                    <a:pt x="89619" y="0"/>
                  </a:moveTo>
                  <a:cubicBezTo>
                    <a:pt x="80891" y="32445"/>
                    <a:pt x="51257" y="56341"/>
                    <a:pt x="16050" y="56341"/>
                  </a:cubicBezTo>
                  <a:cubicBezTo>
                    <a:pt x="10537" y="56341"/>
                    <a:pt x="5179" y="55745"/>
                    <a:pt x="0" y="54638"/>
                  </a:cubicBezTo>
                  <a:lnTo>
                    <a:pt x="0" y="54638"/>
                  </a:lnTo>
                  <a:cubicBezTo>
                    <a:pt x="8727" y="71616"/>
                    <a:pt x="26420" y="83237"/>
                    <a:pt x="46827" y="83237"/>
                  </a:cubicBezTo>
                  <a:cubicBezTo>
                    <a:pt x="75891" y="83237"/>
                    <a:pt x="99453" y="59686"/>
                    <a:pt x="99453" y="30623"/>
                  </a:cubicBezTo>
                  <a:cubicBezTo>
                    <a:pt x="99453" y="19193"/>
                    <a:pt x="95810" y="8620"/>
                    <a:pt x="89619" y="0"/>
                  </a:cubicBezTo>
                  <a:close/>
                </a:path>
              </a:pathLst>
            </a:custGeom>
            <a:solidFill>
              <a:srgbClr val="043A5B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6"/>
          <p:cNvGrpSpPr/>
          <p:nvPr/>
        </p:nvGrpSpPr>
        <p:grpSpPr>
          <a:xfrm flipH="1">
            <a:off x="1608664" y="2454243"/>
            <a:ext cx="446222" cy="77476"/>
            <a:chOff x="6146875" y="1767300"/>
            <a:chExt cx="331025" cy="57475"/>
          </a:xfrm>
        </p:grpSpPr>
        <p:sp>
          <p:nvSpPr>
            <p:cNvPr id="544" name="Google Shape;544;p36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9236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5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Linguagem &amp; Ide</a:t>
            </a:r>
            <a:endParaRPr sz="3600" dirty="0"/>
          </a:p>
        </p:txBody>
      </p:sp>
      <p:sp>
        <p:nvSpPr>
          <p:cNvPr id="884" name="Google Shape;884;p45"/>
          <p:cNvSpPr txBox="1">
            <a:spLocks noGrp="1"/>
          </p:cNvSpPr>
          <p:nvPr>
            <p:ph type="title" idx="2"/>
          </p:nvPr>
        </p:nvSpPr>
        <p:spPr>
          <a:xfrm>
            <a:off x="3826025" y="1682250"/>
            <a:ext cx="1813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Flutter (Dart)</a:t>
            </a:r>
            <a:endParaRPr sz="2400" dirty="0"/>
          </a:p>
        </p:txBody>
      </p:sp>
      <p:sp>
        <p:nvSpPr>
          <p:cNvPr id="886" name="Google Shape;886;p45"/>
          <p:cNvSpPr txBox="1">
            <a:spLocks noGrp="1"/>
          </p:cNvSpPr>
          <p:nvPr>
            <p:ph type="title" idx="3"/>
          </p:nvPr>
        </p:nvSpPr>
        <p:spPr>
          <a:xfrm>
            <a:off x="6084971" y="1682250"/>
            <a:ext cx="2632309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Android Studio</a:t>
            </a:r>
            <a:endParaRPr sz="2800" dirty="0"/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FDE73FE7-8CEA-4301-A76D-498AF5379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81" y="2111380"/>
            <a:ext cx="1516232" cy="1240060"/>
          </a:xfrm>
          <a:prstGeom prst="rect">
            <a:avLst/>
          </a:prstGeom>
        </p:spPr>
      </p:pic>
      <p:grpSp>
        <p:nvGrpSpPr>
          <p:cNvPr id="55" name="Google Shape;574;p38">
            <a:extLst>
              <a:ext uri="{FF2B5EF4-FFF2-40B4-BE49-F238E27FC236}">
                <a16:creationId xmlns:a16="http://schemas.microsoft.com/office/drawing/2014/main" id="{C33D0428-F75F-42DE-9FD6-56D009F07BB1}"/>
              </a:ext>
            </a:extLst>
          </p:cNvPr>
          <p:cNvGrpSpPr/>
          <p:nvPr/>
        </p:nvGrpSpPr>
        <p:grpSpPr>
          <a:xfrm>
            <a:off x="540899" y="1302899"/>
            <a:ext cx="2430794" cy="2229678"/>
            <a:chOff x="4322923" y="1802134"/>
            <a:chExt cx="3602957" cy="3085602"/>
          </a:xfrm>
        </p:grpSpPr>
        <p:sp>
          <p:nvSpPr>
            <p:cNvPr id="56" name="Google Shape;575;p38">
              <a:extLst>
                <a:ext uri="{FF2B5EF4-FFF2-40B4-BE49-F238E27FC236}">
                  <a16:creationId xmlns:a16="http://schemas.microsoft.com/office/drawing/2014/main" id="{8E79BCF0-3392-4A74-9D9D-8482927569CD}"/>
                </a:ext>
              </a:extLst>
            </p:cNvPr>
            <p:cNvSpPr/>
            <p:nvPr/>
          </p:nvSpPr>
          <p:spPr>
            <a:xfrm>
              <a:off x="4480374" y="3375874"/>
              <a:ext cx="612865" cy="1012595"/>
            </a:xfrm>
            <a:custGeom>
              <a:avLst/>
              <a:gdLst/>
              <a:ahLst/>
              <a:cxnLst/>
              <a:rect l="l" t="t" r="r" b="b"/>
              <a:pathLst>
                <a:path w="19789" h="32696" extrusionOk="0">
                  <a:moveTo>
                    <a:pt x="3108" y="1"/>
                  </a:moveTo>
                  <a:cubicBezTo>
                    <a:pt x="0" y="22575"/>
                    <a:pt x="18371" y="32695"/>
                    <a:pt x="18371" y="32695"/>
                  </a:cubicBezTo>
                  <a:cubicBezTo>
                    <a:pt x="19788" y="10038"/>
                    <a:pt x="3108" y="1"/>
                    <a:pt x="3108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6;p38">
              <a:extLst>
                <a:ext uri="{FF2B5EF4-FFF2-40B4-BE49-F238E27FC236}">
                  <a16:creationId xmlns:a16="http://schemas.microsoft.com/office/drawing/2014/main" id="{7EA99ED2-C0C2-4E21-9AC1-69C629A62939}"/>
                </a:ext>
              </a:extLst>
            </p:cNvPr>
            <p:cNvSpPr/>
            <p:nvPr/>
          </p:nvSpPr>
          <p:spPr>
            <a:xfrm>
              <a:off x="4322923" y="3882172"/>
              <a:ext cx="490069" cy="471332"/>
            </a:xfrm>
            <a:custGeom>
              <a:avLst/>
              <a:gdLst/>
              <a:ahLst/>
              <a:cxnLst/>
              <a:rect l="l" t="t" r="r" b="b"/>
              <a:pathLst>
                <a:path w="15824" h="1521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911" y="15218"/>
                    <a:pt x="15632" y="15218"/>
                  </a:cubicBezTo>
                  <a:cubicBezTo>
                    <a:pt x="15695" y="15218"/>
                    <a:pt x="15759" y="15218"/>
                    <a:pt x="15824" y="15216"/>
                  </a:cubicBezTo>
                  <a:cubicBezTo>
                    <a:pt x="15824" y="15216"/>
                    <a:pt x="11299" y="1084"/>
                    <a:pt x="0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77;p38">
              <a:extLst>
                <a:ext uri="{FF2B5EF4-FFF2-40B4-BE49-F238E27FC236}">
                  <a16:creationId xmlns:a16="http://schemas.microsoft.com/office/drawing/2014/main" id="{86E7A536-1E7A-4E8A-9A0F-9FBB256D87C2}"/>
                </a:ext>
              </a:extLst>
            </p:cNvPr>
            <p:cNvSpPr/>
            <p:nvPr/>
          </p:nvSpPr>
          <p:spPr>
            <a:xfrm>
              <a:off x="5605019" y="3081257"/>
              <a:ext cx="1804622" cy="902714"/>
            </a:xfrm>
            <a:custGeom>
              <a:avLst/>
              <a:gdLst/>
              <a:ahLst/>
              <a:cxnLst/>
              <a:rect l="l" t="t" r="r" b="b"/>
              <a:pathLst>
                <a:path w="58270" h="29148" extrusionOk="0">
                  <a:moveTo>
                    <a:pt x="29111" y="1"/>
                  </a:moveTo>
                  <a:cubicBezTo>
                    <a:pt x="26277" y="1"/>
                    <a:pt x="23789" y="1465"/>
                    <a:pt x="22360" y="3680"/>
                  </a:cubicBezTo>
                  <a:cubicBezTo>
                    <a:pt x="22058" y="3301"/>
                    <a:pt x="21738" y="3027"/>
                    <a:pt x="21426" y="3027"/>
                  </a:cubicBezTo>
                  <a:cubicBezTo>
                    <a:pt x="21307" y="3027"/>
                    <a:pt x="21189" y="3067"/>
                    <a:pt x="21074" y="3156"/>
                  </a:cubicBezTo>
                  <a:cubicBezTo>
                    <a:pt x="20003" y="3977"/>
                    <a:pt x="21074" y="7180"/>
                    <a:pt x="21074" y="7180"/>
                  </a:cubicBezTo>
                  <a:cubicBezTo>
                    <a:pt x="21074" y="7180"/>
                    <a:pt x="19381" y="4442"/>
                    <a:pt x="18289" y="4442"/>
                  </a:cubicBezTo>
                  <a:cubicBezTo>
                    <a:pt x="18126" y="4442"/>
                    <a:pt x="17976" y="4503"/>
                    <a:pt x="17848" y="4644"/>
                  </a:cubicBezTo>
                  <a:cubicBezTo>
                    <a:pt x="17443" y="5073"/>
                    <a:pt x="17502" y="6073"/>
                    <a:pt x="17705" y="7133"/>
                  </a:cubicBezTo>
                  <a:cubicBezTo>
                    <a:pt x="16217" y="7752"/>
                    <a:pt x="15169" y="9204"/>
                    <a:pt x="15109" y="10895"/>
                  </a:cubicBezTo>
                  <a:cubicBezTo>
                    <a:pt x="14573" y="10764"/>
                    <a:pt x="14014" y="10681"/>
                    <a:pt x="13442" y="10681"/>
                  </a:cubicBezTo>
                  <a:cubicBezTo>
                    <a:pt x="9775" y="10681"/>
                    <a:pt x="6799" y="13657"/>
                    <a:pt x="6799" y="17324"/>
                  </a:cubicBezTo>
                  <a:cubicBezTo>
                    <a:pt x="6799" y="17586"/>
                    <a:pt x="6822" y="17848"/>
                    <a:pt x="6846" y="18098"/>
                  </a:cubicBezTo>
                  <a:cubicBezTo>
                    <a:pt x="3441" y="19325"/>
                    <a:pt x="0" y="22265"/>
                    <a:pt x="0" y="29147"/>
                  </a:cubicBezTo>
                  <a:lnTo>
                    <a:pt x="57769" y="29147"/>
                  </a:lnTo>
                  <a:cubicBezTo>
                    <a:pt x="57769" y="29147"/>
                    <a:pt x="58269" y="20039"/>
                    <a:pt x="50983" y="17813"/>
                  </a:cubicBezTo>
                  <a:cubicBezTo>
                    <a:pt x="51078" y="17301"/>
                    <a:pt x="51126" y="16765"/>
                    <a:pt x="51126" y="16229"/>
                  </a:cubicBezTo>
                  <a:cubicBezTo>
                    <a:pt x="51126" y="11419"/>
                    <a:pt x="47339" y="7514"/>
                    <a:pt x="42589" y="7311"/>
                  </a:cubicBezTo>
                  <a:cubicBezTo>
                    <a:pt x="42767" y="6609"/>
                    <a:pt x="42732" y="5990"/>
                    <a:pt x="42208" y="5728"/>
                  </a:cubicBezTo>
                  <a:cubicBezTo>
                    <a:pt x="42018" y="5630"/>
                    <a:pt x="41832" y="5587"/>
                    <a:pt x="41650" y="5587"/>
                  </a:cubicBezTo>
                  <a:cubicBezTo>
                    <a:pt x="40540" y="5587"/>
                    <a:pt x="39608" y="7184"/>
                    <a:pt x="39291" y="7787"/>
                  </a:cubicBezTo>
                  <a:cubicBezTo>
                    <a:pt x="39267" y="7799"/>
                    <a:pt x="39255" y="7799"/>
                    <a:pt x="39231" y="7811"/>
                  </a:cubicBezTo>
                  <a:cubicBezTo>
                    <a:pt x="39422" y="7037"/>
                    <a:pt x="39958" y="4418"/>
                    <a:pt x="38267" y="4073"/>
                  </a:cubicBezTo>
                  <a:cubicBezTo>
                    <a:pt x="38200" y="4060"/>
                    <a:pt x="38136" y="4054"/>
                    <a:pt x="38072" y="4054"/>
                  </a:cubicBezTo>
                  <a:cubicBezTo>
                    <a:pt x="37477" y="4054"/>
                    <a:pt x="37016" y="4592"/>
                    <a:pt x="36671" y="5335"/>
                  </a:cubicBezTo>
                  <a:cubicBezTo>
                    <a:pt x="35564" y="2227"/>
                    <a:pt x="32600" y="1"/>
                    <a:pt x="29111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78;p38">
              <a:extLst>
                <a:ext uri="{FF2B5EF4-FFF2-40B4-BE49-F238E27FC236}">
                  <a16:creationId xmlns:a16="http://schemas.microsoft.com/office/drawing/2014/main" id="{FACB2CE2-2FB8-41BF-B435-D81F2569518A}"/>
                </a:ext>
              </a:extLst>
            </p:cNvPr>
            <p:cNvSpPr/>
            <p:nvPr/>
          </p:nvSpPr>
          <p:spPr>
            <a:xfrm>
              <a:off x="5192034" y="2781498"/>
              <a:ext cx="101798" cy="1531745"/>
            </a:xfrm>
            <a:custGeom>
              <a:avLst/>
              <a:gdLst/>
              <a:ahLst/>
              <a:cxnLst/>
              <a:rect l="l" t="t" r="r" b="b"/>
              <a:pathLst>
                <a:path w="3287" h="49459" extrusionOk="0">
                  <a:moveTo>
                    <a:pt x="0" y="0"/>
                  </a:moveTo>
                  <a:lnTo>
                    <a:pt x="0" y="49459"/>
                  </a:lnTo>
                  <a:lnTo>
                    <a:pt x="3286" y="4945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79;p38">
              <a:extLst>
                <a:ext uri="{FF2B5EF4-FFF2-40B4-BE49-F238E27FC236}">
                  <a16:creationId xmlns:a16="http://schemas.microsoft.com/office/drawing/2014/main" id="{02A1F955-068B-4044-BAF3-BBC124D7712A}"/>
                </a:ext>
              </a:extLst>
            </p:cNvPr>
            <p:cNvSpPr/>
            <p:nvPr/>
          </p:nvSpPr>
          <p:spPr>
            <a:xfrm>
              <a:off x="5242917" y="2781498"/>
              <a:ext cx="50915" cy="1531745"/>
            </a:xfrm>
            <a:custGeom>
              <a:avLst/>
              <a:gdLst/>
              <a:ahLst/>
              <a:cxnLst/>
              <a:rect l="l" t="t" r="r" b="b"/>
              <a:pathLst>
                <a:path w="1644" h="49459" extrusionOk="0">
                  <a:moveTo>
                    <a:pt x="0" y="0"/>
                  </a:moveTo>
                  <a:lnTo>
                    <a:pt x="0" y="49459"/>
                  </a:lnTo>
                  <a:lnTo>
                    <a:pt x="1643" y="4945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0;p38">
              <a:extLst>
                <a:ext uri="{FF2B5EF4-FFF2-40B4-BE49-F238E27FC236}">
                  <a16:creationId xmlns:a16="http://schemas.microsoft.com/office/drawing/2014/main" id="{1B9FA644-101A-45F2-83F4-C023776ACD03}"/>
                </a:ext>
              </a:extLst>
            </p:cNvPr>
            <p:cNvSpPr/>
            <p:nvPr/>
          </p:nvSpPr>
          <p:spPr>
            <a:xfrm>
              <a:off x="5647045" y="2191148"/>
              <a:ext cx="101798" cy="1531745"/>
            </a:xfrm>
            <a:custGeom>
              <a:avLst/>
              <a:gdLst/>
              <a:ahLst/>
              <a:cxnLst/>
              <a:rect l="l" t="t" r="r" b="b"/>
              <a:pathLst>
                <a:path w="3287" h="49459" extrusionOk="0">
                  <a:moveTo>
                    <a:pt x="1" y="0"/>
                  </a:moveTo>
                  <a:lnTo>
                    <a:pt x="1" y="49459"/>
                  </a:lnTo>
                  <a:lnTo>
                    <a:pt x="3287" y="49459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1;p38">
              <a:extLst>
                <a:ext uri="{FF2B5EF4-FFF2-40B4-BE49-F238E27FC236}">
                  <a16:creationId xmlns:a16="http://schemas.microsoft.com/office/drawing/2014/main" id="{F0410DB2-2EED-4980-9ABB-B51D6B725185}"/>
                </a:ext>
              </a:extLst>
            </p:cNvPr>
            <p:cNvSpPr/>
            <p:nvPr/>
          </p:nvSpPr>
          <p:spPr>
            <a:xfrm>
              <a:off x="5697929" y="2191148"/>
              <a:ext cx="50915" cy="1531745"/>
            </a:xfrm>
            <a:custGeom>
              <a:avLst/>
              <a:gdLst/>
              <a:ahLst/>
              <a:cxnLst/>
              <a:rect l="l" t="t" r="r" b="b"/>
              <a:pathLst>
                <a:path w="1644" h="49459" extrusionOk="0">
                  <a:moveTo>
                    <a:pt x="1" y="0"/>
                  </a:moveTo>
                  <a:lnTo>
                    <a:pt x="1" y="49459"/>
                  </a:lnTo>
                  <a:lnTo>
                    <a:pt x="1644" y="49459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2;p38">
              <a:extLst>
                <a:ext uri="{FF2B5EF4-FFF2-40B4-BE49-F238E27FC236}">
                  <a16:creationId xmlns:a16="http://schemas.microsoft.com/office/drawing/2014/main" id="{5617C5A7-2D5D-43F3-A597-3A4E1973380F}"/>
                </a:ext>
              </a:extLst>
            </p:cNvPr>
            <p:cNvSpPr/>
            <p:nvPr/>
          </p:nvSpPr>
          <p:spPr>
            <a:xfrm>
              <a:off x="5801183" y="2781498"/>
              <a:ext cx="101798" cy="1531745"/>
            </a:xfrm>
            <a:custGeom>
              <a:avLst/>
              <a:gdLst/>
              <a:ahLst/>
              <a:cxnLst/>
              <a:rect l="l" t="t" r="r" b="b"/>
              <a:pathLst>
                <a:path w="3287" h="49459" extrusionOk="0">
                  <a:moveTo>
                    <a:pt x="0" y="0"/>
                  </a:moveTo>
                  <a:lnTo>
                    <a:pt x="0" y="49459"/>
                  </a:lnTo>
                  <a:lnTo>
                    <a:pt x="3286" y="4945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3;p38">
              <a:extLst>
                <a:ext uri="{FF2B5EF4-FFF2-40B4-BE49-F238E27FC236}">
                  <a16:creationId xmlns:a16="http://schemas.microsoft.com/office/drawing/2014/main" id="{E131F0DB-1F95-45EC-9FEF-60070404F409}"/>
                </a:ext>
              </a:extLst>
            </p:cNvPr>
            <p:cNvSpPr/>
            <p:nvPr/>
          </p:nvSpPr>
          <p:spPr>
            <a:xfrm>
              <a:off x="5852066" y="2781498"/>
              <a:ext cx="50915" cy="1531745"/>
            </a:xfrm>
            <a:custGeom>
              <a:avLst/>
              <a:gdLst/>
              <a:ahLst/>
              <a:cxnLst/>
              <a:rect l="l" t="t" r="r" b="b"/>
              <a:pathLst>
                <a:path w="1644" h="49459" extrusionOk="0">
                  <a:moveTo>
                    <a:pt x="0" y="0"/>
                  </a:moveTo>
                  <a:lnTo>
                    <a:pt x="0" y="49459"/>
                  </a:lnTo>
                  <a:lnTo>
                    <a:pt x="1643" y="4945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84;p38">
              <a:extLst>
                <a:ext uri="{FF2B5EF4-FFF2-40B4-BE49-F238E27FC236}">
                  <a16:creationId xmlns:a16="http://schemas.microsoft.com/office/drawing/2014/main" id="{9AECBBB0-934C-4BC2-8AF1-1250EABA2A84}"/>
                </a:ext>
              </a:extLst>
            </p:cNvPr>
            <p:cNvSpPr/>
            <p:nvPr/>
          </p:nvSpPr>
          <p:spPr>
            <a:xfrm>
              <a:off x="4717821" y="2453309"/>
              <a:ext cx="1013338" cy="896798"/>
            </a:xfrm>
            <a:custGeom>
              <a:avLst/>
              <a:gdLst/>
              <a:ahLst/>
              <a:cxnLst/>
              <a:rect l="l" t="t" r="r" b="b"/>
              <a:pathLst>
                <a:path w="32720" h="28957" extrusionOk="0">
                  <a:moveTo>
                    <a:pt x="12633" y="1"/>
                  </a:moveTo>
                  <a:cubicBezTo>
                    <a:pt x="11776" y="1"/>
                    <a:pt x="11014" y="512"/>
                    <a:pt x="10693" y="1298"/>
                  </a:cubicBezTo>
                  <a:lnTo>
                    <a:pt x="560" y="26075"/>
                  </a:lnTo>
                  <a:cubicBezTo>
                    <a:pt x="1" y="27444"/>
                    <a:pt x="1013" y="28956"/>
                    <a:pt x="2489" y="28956"/>
                  </a:cubicBezTo>
                  <a:lnTo>
                    <a:pt x="20087" y="28956"/>
                  </a:lnTo>
                  <a:cubicBezTo>
                    <a:pt x="20932" y="28956"/>
                    <a:pt x="21706" y="28444"/>
                    <a:pt x="22027" y="27659"/>
                  </a:cubicBezTo>
                  <a:lnTo>
                    <a:pt x="32160" y="2882"/>
                  </a:lnTo>
                  <a:cubicBezTo>
                    <a:pt x="32719" y="1513"/>
                    <a:pt x="31707" y="1"/>
                    <a:pt x="30231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85;p38">
              <a:extLst>
                <a:ext uri="{FF2B5EF4-FFF2-40B4-BE49-F238E27FC236}">
                  <a16:creationId xmlns:a16="http://schemas.microsoft.com/office/drawing/2014/main" id="{3082FD6B-43A9-4E63-9C39-89C4E2C83D48}"/>
                </a:ext>
              </a:extLst>
            </p:cNvPr>
            <p:cNvSpPr/>
            <p:nvPr/>
          </p:nvSpPr>
          <p:spPr>
            <a:xfrm>
              <a:off x="5512449" y="2453309"/>
              <a:ext cx="783975" cy="896798"/>
            </a:xfrm>
            <a:custGeom>
              <a:avLst/>
              <a:gdLst/>
              <a:ahLst/>
              <a:cxnLst/>
              <a:rect l="l" t="t" r="r" b="b"/>
              <a:pathLst>
                <a:path w="25314" h="28957" extrusionOk="0">
                  <a:moveTo>
                    <a:pt x="12478" y="1"/>
                  </a:moveTo>
                  <a:cubicBezTo>
                    <a:pt x="11800" y="1"/>
                    <a:pt x="11181" y="417"/>
                    <a:pt x="10919" y="1048"/>
                  </a:cubicBezTo>
                  <a:lnTo>
                    <a:pt x="453" y="26635"/>
                  </a:lnTo>
                  <a:cubicBezTo>
                    <a:pt x="1" y="27742"/>
                    <a:pt x="822" y="28956"/>
                    <a:pt x="2013" y="28956"/>
                  </a:cubicBezTo>
                  <a:lnTo>
                    <a:pt x="12848" y="28956"/>
                  </a:lnTo>
                  <a:cubicBezTo>
                    <a:pt x="13526" y="28956"/>
                    <a:pt x="14133" y="28540"/>
                    <a:pt x="14395" y="27909"/>
                  </a:cubicBezTo>
                  <a:lnTo>
                    <a:pt x="24861" y="2322"/>
                  </a:lnTo>
                  <a:cubicBezTo>
                    <a:pt x="25313" y="1215"/>
                    <a:pt x="24504" y="1"/>
                    <a:pt x="23313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86;p38">
              <a:extLst>
                <a:ext uri="{FF2B5EF4-FFF2-40B4-BE49-F238E27FC236}">
                  <a16:creationId xmlns:a16="http://schemas.microsoft.com/office/drawing/2014/main" id="{07EE0A28-870E-419C-9265-E3C0E4B4FEBA}"/>
                </a:ext>
              </a:extLst>
            </p:cNvPr>
            <p:cNvSpPr/>
            <p:nvPr/>
          </p:nvSpPr>
          <p:spPr>
            <a:xfrm>
              <a:off x="5124178" y="1854473"/>
              <a:ext cx="1455435" cy="513328"/>
            </a:xfrm>
            <a:custGeom>
              <a:avLst/>
              <a:gdLst/>
              <a:ahLst/>
              <a:cxnLst/>
              <a:rect l="l" t="t" r="r" b="b"/>
              <a:pathLst>
                <a:path w="46995" h="16575" extrusionOk="0">
                  <a:moveTo>
                    <a:pt x="8109" y="1"/>
                  </a:moveTo>
                  <a:cubicBezTo>
                    <a:pt x="7811" y="1"/>
                    <a:pt x="7525" y="179"/>
                    <a:pt x="7394" y="453"/>
                  </a:cubicBezTo>
                  <a:lnTo>
                    <a:pt x="250" y="15443"/>
                  </a:lnTo>
                  <a:cubicBezTo>
                    <a:pt x="0" y="15967"/>
                    <a:pt x="393" y="16574"/>
                    <a:pt x="965" y="16574"/>
                  </a:cubicBezTo>
                  <a:lnTo>
                    <a:pt x="38886" y="16574"/>
                  </a:lnTo>
                  <a:cubicBezTo>
                    <a:pt x="39196" y="16574"/>
                    <a:pt x="39470" y="16408"/>
                    <a:pt x="39601" y="16122"/>
                  </a:cubicBezTo>
                  <a:lnTo>
                    <a:pt x="46744" y="1132"/>
                  </a:lnTo>
                  <a:cubicBezTo>
                    <a:pt x="46994" y="608"/>
                    <a:pt x="46613" y="1"/>
                    <a:pt x="46030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87;p38">
              <a:extLst>
                <a:ext uri="{FF2B5EF4-FFF2-40B4-BE49-F238E27FC236}">
                  <a16:creationId xmlns:a16="http://schemas.microsoft.com/office/drawing/2014/main" id="{60DC6A0F-E95E-42D2-A85D-C8C65E328194}"/>
                </a:ext>
              </a:extLst>
            </p:cNvPr>
            <p:cNvSpPr/>
            <p:nvPr/>
          </p:nvSpPr>
          <p:spPr>
            <a:xfrm>
              <a:off x="4691651" y="2400939"/>
              <a:ext cx="1013307" cy="896427"/>
            </a:xfrm>
            <a:custGeom>
              <a:avLst/>
              <a:gdLst/>
              <a:ahLst/>
              <a:cxnLst/>
              <a:rect l="l" t="t" r="r" b="b"/>
              <a:pathLst>
                <a:path w="32719" h="28945" extrusionOk="0">
                  <a:moveTo>
                    <a:pt x="12633" y="1"/>
                  </a:moveTo>
                  <a:cubicBezTo>
                    <a:pt x="11776" y="1"/>
                    <a:pt x="11014" y="513"/>
                    <a:pt x="10692" y="1299"/>
                  </a:cubicBezTo>
                  <a:lnTo>
                    <a:pt x="560" y="26075"/>
                  </a:lnTo>
                  <a:cubicBezTo>
                    <a:pt x="0" y="27445"/>
                    <a:pt x="1012" y="28945"/>
                    <a:pt x="2489" y="28945"/>
                  </a:cubicBezTo>
                  <a:lnTo>
                    <a:pt x="20086" y="28945"/>
                  </a:lnTo>
                  <a:cubicBezTo>
                    <a:pt x="20932" y="28945"/>
                    <a:pt x="21694" y="28433"/>
                    <a:pt x="22015" y="27647"/>
                  </a:cubicBezTo>
                  <a:lnTo>
                    <a:pt x="32159" y="2882"/>
                  </a:lnTo>
                  <a:cubicBezTo>
                    <a:pt x="32719" y="1501"/>
                    <a:pt x="31707" y="1"/>
                    <a:pt x="30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88;p38">
              <a:extLst>
                <a:ext uri="{FF2B5EF4-FFF2-40B4-BE49-F238E27FC236}">
                  <a16:creationId xmlns:a16="http://schemas.microsoft.com/office/drawing/2014/main" id="{C60A58FE-5AD9-4568-A006-6046069B886D}"/>
                </a:ext>
              </a:extLst>
            </p:cNvPr>
            <p:cNvSpPr/>
            <p:nvPr/>
          </p:nvSpPr>
          <p:spPr>
            <a:xfrm>
              <a:off x="4770191" y="2466595"/>
              <a:ext cx="855856" cy="765145"/>
            </a:xfrm>
            <a:custGeom>
              <a:avLst/>
              <a:gdLst/>
              <a:ahLst/>
              <a:cxnLst/>
              <a:rect l="l" t="t" r="r" b="b"/>
              <a:pathLst>
                <a:path w="27635" h="24706" extrusionOk="0">
                  <a:moveTo>
                    <a:pt x="10109" y="0"/>
                  </a:moveTo>
                  <a:lnTo>
                    <a:pt x="0" y="24706"/>
                  </a:lnTo>
                  <a:lnTo>
                    <a:pt x="17526" y="24706"/>
                  </a:lnTo>
                  <a:lnTo>
                    <a:pt x="27635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89;p38">
              <a:extLst>
                <a:ext uri="{FF2B5EF4-FFF2-40B4-BE49-F238E27FC236}">
                  <a16:creationId xmlns:a16="http://schemas.microsoft.com/office/drawing/2014/main" id="{54ECBF99-BEA3-4655-B2F2-A35C3EEDD4D0}"/>
                </a:ext>
              </a:extLst>
            </p:cNvPr>
            <p:cNvSpPr/>
            <p:nvPr/>
          </p:nvSpPr>
          <p:spPr>
            <a:xfrm>
              <a:off x="5492164" y="2400939"/>
              <a:ext cx="783975" cy="896427"/>
            </a:xfrm>
            <a:custGeom>
              <a:avLst/>
              <a:gdLst/>
              <a:ahLst/>
              <a:cxnLst/>
              <a:rect l="l" t="t" r="r" b="b"/>
              <a:pathLst>
                <a:path w="25314" h="28945" extrusionOk="0">
                  <a:moveTo>
                    <a:pt x="12467" y="1"/>
                  </a:moveTo>
                  <a:cubicBezTo>
                    <a:pt x="11788" y="1"/>
                    <a:pt x="11181" y="418"/>
                    <a:pt x="10919" y="1049"/>
                  </a:cubicBezTo>
                  <a:lnTo>
                    <a:pt x="453" y="26635"/>
                  </a:lnTo>
                  <a:cubicBezTo>
                    <a:pt x="1" y="27742"/>
                    <a:pt x="811" y="28945"/>
                    <a:pt x="2001" y="28945"/>
                  </a:cubicBezTo>
                  <a:lnTo>
                    <a:pt x="12836" y="28945"/>
                  </a:lnTo>
                  <a:cubicBezTo>
                    <a:pt x="13514" y="28945"/>
                    <a:pt x="14134" y="28540"/>
                    <a:pt x="14396" y="27909"/>
                  </a:cubicBezTo>
                  <a:lnTo>
                    <a:pt x="24861" y="2323"/>
                  </a:lnTo>
                  <a:cubicBezTo>
                    <a:pt x="25314" y="1215"/>
                    <a:pt x="24504" y="1"/>
                    <a:pt x="23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590;p38">
              <a:extLst>
                <a:ext uri="{FF2B5EF4-FFF2-40B4-BE49-F238E27FC236}">
                  <a16:creationId xmlns:a16="http://schemas.microsoft.com/office/drawing/2014/main" id="{5823F315-2C79-4EE9-B054-AD4B67AEF1DA}"/>
                </a:ext>
              </a:extLst>
            </p:cNvPr>
            <p:cNvSpPr/>
            <p:nvPr/>
          </p:nvSpPr>
          <p:spPr>
            <a:xfrm>
              <a:off x="5574389" y="2466595"/>
              <a:ext cx="619152" cy="765145"/>
            </a:xfrm>
            <a:custGeom>
              <a:avLst/>
              <a:gdLst/>
              <a:ahLst/>
              <a:cxnLst/>
              <a:rect l="l" t="t" r="r" b="b"/>
              <a:pathLst>
                <a:path w="19992" h="24706" extrusionOk="0">
                  <a:moveTo>
                    <a:pt x="10109" y="0"/>
                  </a:moveTo>
                  <a:lnTo>
                    <a:pt x="1" y="24706"/>
                  </a:lnTo>
                  <a:lnTo>
                    <a:pt x="9883" y="24706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91;p38">
              <a:extLst>
                <a:ext uri="{FF2B5EF4-FFF2-40B4-BE49-F238E27FC236}">
                  <a16:creationId xmlns:a16="http://schemas.microsoft.com/office/drawing/2014/main" id="{93052496-8C13-4F53-AB25-B1AA576A58F8}"/>
                </a:ext>
              </a:extLst>
            </p:cNvPr>
            <p:cNvSpPr/>
            <p:nvPr/>
          </p:nvSpPr>
          <p:spPr>
            <a:xfrm>
              <a:off x="5097265" y="1802134"/>
              <a:ext cx="1455064" cy="513297"/>
            </a:xfrm>
            <a:custGeom>
              <a:avLst/>
              <a:gdLst/>
              <a:ahLst/>
              <a:cxnLst/>
              <a:rect l="l" t="t" r="r" b="b"/>
              <a:pathLst>
                <a:path w="46983" h="16574" extrusionOk="0">
                  <a:moveTo>
                    <a:pt x="8097" y="0"/>
                  </a:moveTo>
                  <a:cubicBezTo>
                    <a:pt x="7799" y="0"/>
                    <a:pt x="7525" y="167"/>
                    <a:pt x="7382" y="441"/>
                  </a:cubicBezTo>
                  <a:lnTo>
                    <a:pt x="250" y="15442"/>
                  </a:lnTo>
                  <a:cubicBezTo>
                    <a:pt x="0" y="15966"/>
                    <a:pt x="381" y="16574"/>
                    <a:pt x="965" y="16574"/>
                  </a:cubicBezTo>
                  <a:lnTo>
                    <a:pt x="38874" y="16574"/>
                  </a:lnTo>
                  <a:cubicBezTo>
                    <a:pt x="39184" y="16574"/>
                    <a:pt x="39458" y="16395"/>
                    <a:pt x="39589" y="16121"/>
                  </a:cubicBezTo>
                  <a:lnTo>
                    <a:pt x="46732" y="1119"/>
                  </a:lnTo>
                  <a:cubicBezTo>
                    <a:pt x="46982" y="595"/>
                    <a:pt x="46601" y="0"/>
                    <a:pt x="46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92;p38">
              <a:extLst>
                <a:ext uri="{FF2B5EF4-FFF2-40B4-BE49-F238E27FC236}">
                  <a16:creationId xmlns:a16="http://schemas.microsoft.com/office/drawing/2014/main" id="{7ACDDCC4-D967-4DED-B063-B9CFDDEC7CAD}"/>
                </a:ext>
              </a:extLst>
            </p:cNvPr>
            <p:cNvSpPr/>
            <p:nvPr/>
          </p:nvSpPr>
          <p:spPr>
            <a:xfrm>
              <a:off x="5192034" y="1867388"/>
              <a:ext cx="1265527" cy="382418"/>
            </a:xfrm>
            <a:custGeom>
              <a:avLst/>
              <a:gdLst/>
              <a:ahLst/>
              <a:cxnLst/>
              <a:rect l="l" t="t" r="r" b="b"/>
              <a:pathLst>
                <a:path w="40863" h="12348" extrusionOk="0">
                  <a:moveTo>
                    <a:pt x="5882" y="1"/>
                  </a:moveTo>
                  <a:lnTo>
                    <a:pt x="0" y="12347"/>
                  </a:lnTo>
                  <a:lnTo>
                    <a:pt x="34981" y="12347"/>
                  </a:lnTo>
                  <a:lnTo>
                    <a:pt x="40862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93;p38">
              <a:extLst>
                <a:ext uri="{FF2B5EF4-FFF2-40B4-BE49-F238E27FC236}">
                  <a16:creationId xmlns:a16="http://schemas.microsoft.com/office/drawing/2014/main" id="{5613B71D-6BC5-41A7-998D-FE3847E3E390}"/>
                </a:ext>
              </a:extLst>
            </p:cNvPr>
            <p:cNvSpPr/>
            <p:nvPr/>
          </p:nvSpPr>
          <p:spPr>
            <a:xfrm>
              <a:off x="4846161" y="2409053"/>
              <a:ext cx="747089" cy="888684"/>
            </a:xfrm>
            <a:custGeom>
              <a:avLst/>
              <a:gdLst/>
              <a:ahLst/>
              <a:cxnLst/>
              <a:rect l="l" t="t" r="r" b="b"/>
              <a:pathLst>
                <a:path w="24123" h="28695" extrusionOk="0">
                  <a:moveTo>
                    <a:pt x="16990" y="6942"/>
                  </a:moveTo>
                  <a:lnTo>
                    <a:pt x="14597" y="12871"/>
                  </a:lnTo>
                  <a:lnTo>
                    <a:pt x="8858" y="12871"/>
                  </a:lnTo>
                  <a:lnTo>
                    <a:pt x="11252" y="6942"/>
                  </a:lnTo>
                  <a:close/>
                  <a:moveTo>
                    <a:pt x="14252" y="13717"/>
                  </a:moveTo>
                  <a:lnTo>
                    <a:pt x="12085" y="19086"/>
                  </a:lnTo>
                  <a:lnTo>
                    <a:pt x="6358" y="19086"/>
                  </a:lnTo>
                  <a:lnTo>
                    <a:pt x="8513" y="13717"/>
                  </a:lnTo>
                  <a:close/>
                  <a:moveTo>
                    <a:pt x="13145" y="1"/>
                  </a:moveTo>
                  <a:lnTo>
                    <a:pt x="10680" y="6097"/>
                  </a:lnTo>
                  <a:lnTo>
                    <a:pt x="4977" y="6097"/>
                  </a:lnTo>
                  <a:lnTo>
                    <a:pt x="4977" y="6942"/>
                  </a:lnTo>
                  <a:lnTo>
                    <a:pt x="10335" y="6942"/>
                  </a:lnTo>
                  <a:lnTo>
                    <a:pt x="7942" y="12871"/>
                  </a:lnTo>
                  <a:lnTo>
                    <a:pt x="1929" y="12871"/>
                  </a:lnTo>
                  <a:lnTo>
                    <a:pt x="1929" y="13717"/>
                  </a:lnTo>
                  <a:lnTo>
                    <a:pt x="7608" y="13717"/>
                  </a:lnTo>
                  <a:lnTo>
                    <a:pt x="5441" y="19086"/>
                  </a:lnTo>
                  <a:lnTo>
                    <a:pt x="0" y="19086"/>
                  </a:lnTo>
                  <a:lnTo>
                    <a:pt x="0" y="19932"/>
                  </a:lnTo>
                  <a:lnTo>
                    <a:pt x="5096" y="19932"/>
                  </a:lnTo>
                  <a:lnTo>
                    <a:pt x="1691" y="28373"/>
                  </a:lnTo>
                  <a:lnTo>
                    <a:pt x="2477" y="28695"/>
                  </a:lnTo>
                  <a:lnTo>
                    <a:pt x="6013" y="19932"/>
                  </a:lnTo>
                  <a:lnTo>
                    <a:pt x="11752" y="19932"/>
                  </a:lnTo>
                  <a:lnTo>
                    <a:pt x="8335" y="28373"/>
                  </a:lnTo>
                  <a:lnTo>
                    <a:pt x="9120" y="28695"/>
                  </a:lnTo>
                  <a:lnTo>
                    <a:pt x="12656" y="19932"/>
                  </a:lnTo>
                  <a:lnTo>
                    <a:pt x="19395" y="19932"/>
                  </a:lnTo>
                  <a:lnTo>
                    <a:pt x="19395" y="19086"/>
                  </a:lnTo>
                  <a:lnTo>
                    <a:pt x="13002" y="19086"/>
                  </a:lnTo>
                  <a:lnTo>
                    <a:pt x="15169" y="13717"/>
                  </a:lnTo>
                  <a:lnTo>
                    <a:pt x="21515" y="13717"/>
                  </a:lnTo>
                  <a:lnTo>
                    <a:pt x="21515" y="12871"/>
                  </a:lnTo>
                  <a:lnTo>
                    <a:pt x="15514" y="12871"/>
                  </a:lnTo>
                  <a:lnTo>
                    <a:pt x="17907" y="6942"/>
                  </a:lnTo>
                  <a:lnTo>
                    <a:pt x="24122" y="6942"/>
                  </a:lnTo>
                  <a:lnTo>
                    <a:pt x="24122" y="6097"/>
                  </a:lnTo>
                  <a:lnTo>
                    <a:pt x="18241" y="6097"/>
                  </a:lnTo>
                  <a:lnTo>
                    <a:pt x="20574" y="322"/>
                  </a:lnTo>
                  <a:lnTo>
                    <a:pt x="19788" y="1"/>
                  </a:lnTo>
                  <a:lnTo>
                    <a:pt x="17324" y="6097"/>
                  </a:lnTo>
                  <a:lnTo>
                    <a:pt x="11597" y="6097"/>
                  </a:lnTo>
                  <a:lnTo>
                    <a:pt x="13930" y="322"/>
                  </a:lnTo>
                  <a:lnTo>
                    <a:pt x="13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94;p38">
              <a:extLst>
                <a:ext uri="{FF2B5EF4-FFF2-40B4-BE49-F238E27FC236}">
                  <a16:creationId xmlns:a16="http://schemas.microsoft.com/office/drawing/2014/main" id="{8BAC79E8-90B5-4183-AB9D-57E00C1DDBAD}"/>
                </a:ext>
              </a:extLst>
            </p:cNvPr>
            <p:cNvSpPr/>
            <p:nvPr/>
          </p:nvSpPr>
          <p:spPr>
            <a:xfrm>
              <a:off x="5626016" y="2409053"/>
              <a:ext cx="564211" cy="888684"/>
            </a:xfrm>
            <a:custGeom>
              <a:avLst/>
              <a:gdLst/>
              <a:ahLst/>
              <a:cxnLst/>
              <a:rect l="l" t="t" r="r" b="b"/>
              <a:pathLst>
                <a:path w="18218" h="28695" extrusionOk="0">
                  <a:moveTo>
                    <a:pt x="13312" y="1"/>
                  </a:moveTo>
                  <a:lnTo>
                    <a:pt x="10847" y="6097"/>
                  </a:lnTo>
                  <a:lnTo>
                    <a:pt x="5644" y="6097"/>
                  </a:lnTo>
                  <a:lnTo>
                    <a:pt x="5644" y="6942"/>
                  </a:lnTo>
                  <a:lnTo>
                    <a:pt x="10514" y="6942"/>
                  </a:lnTo>
                  <a:lnTo>
                    <a:pt x="8121" y="12871"/>
                  </a:lnTo>
                  <a:lnTo>
                    <a:pt x="3156" y="12871"/>
                  </a:lnTo>
                  <a:lnTo>
                    <a:pt x="3156" y="13717"/>
                  </a:lnTo>
                  <a:lnTo>
                    <a:pt x="7776" y="13717"/>
                  </a:lnTo>
                  <a:lnTo>
                    <a:pt x="5382" y="19646"/>
                  </a:lnTo>
                  <a:lnTo>
                    <a:pt x="1" y="19646"/>
                  </a:lnTo>
                  <a:lnTo>
                    <a:pt x="1" y="20503"/>
                  </a:lnTo>
                  <a:lnTo>
                    <a:pt x="5037" y="20503"/>
                  </a:lnTo>
                  <a:lnTo>
                    <a:pt x="1858" y="28373"/>
                  </a:lnTo>
                  <a:lnTo>
                    <a:pt x="2644" y="28695"/>
                  </a:lnTo>
                  <a:lnTo>
                    <a:pt x="5954" y="20503"/>
                  </a:lnTo>
                  <a:lnTo>
                    <a:pt x="11931" y="20503"/>
                  </a:lnTo>
                  <a:lnTo>
                    <a:pt x="11931" y="19646"/>
                  </a:lnTo>
                  <a:lnTo>
                    <a:pt x="6299" y="19646"/>
                  </a:lnTo>
                  <a:lnTo>
                    <a:pt x="8692" y="13717"/>
                  </a:lnTo>
                  <a:lnTo>
                    <a:pt x="15455" y="13717"/>
                  </a:lnTo>
                  <a:lnTo>
                    <a:pt x="15455" y="12871"/>
                  </a:lnTo>
                  <a:lnTo>
                    <a:pt x="9026" y="12871"/>
                  </a:lnTo>
                  <a:lnTo>
                    <a:pt x="11419" y="6942"/>
                  </a:lnTo>
                  <a:lnTo>
                    <a:pt x="18217" y="6942"/>
                  </a:lnTo>
                  <a:lnTo>
                    <a:pt x="18217" y="6097"/>
                  </a:lnTo>
                  <a:lnTo>
                    <a:pt x="11764" y="6097"/>
                  </a:lnTo>
                  <a:lnTo>
                    <a:pt x="14098" y="322"/>
                  </a:lnTo>
                  <a:lnTo>
                    <a:pt x="133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95;p38">
              <a:extLst>
                <a:ext uri="{FF2B5EF4-FFF2-40B4-BE49-F238E27FC236}">
                  <a16:creationId xmlns:a16="http://schemas.microsoft.com/office/drawing/2014/main" id="{A738CE9F-22C9-4CA4-A1A8-2095A5C6AA86}"/>
                </a:ext>
              </a:extLst>
            </p:cNvPr>
            <p:cNvSpPr/>
            <p:nvPr/>
          </p:nvSpPr>
          <p:spPr>
            <a:xfrm>
              <a:off x="5213775" y="1835674"/>
              <a:ext cx="1240844" cy="459099"/>
            </a:xfrm>
            <a:custGeom>
              <a:avLst/>
              <a:gdLst/>
              <a:ahLst/>
              <a:cxnLst/>
              <a:rect l="l" t="t" r="r" b="b"/>
              <a:pathLst>
                <a:path w="40066" h="14824" extrusionOk="0">
                  <a:moveTo>
                    <a:pt x="13836" y="5120"/>
                  </a:moveTo>
                  <a:lnTo>
                    <a:pt x="12086" y="8799"/>
                  </a:lnTo>
                  <a:lnTo>
                    <a:pt x="6966" y="8799"/>
                  </a:lnTo>
                  <a:lnTo>
                    <a:pt x="8716" y="5120"/>
                  </a:lnTo>
                  <a:close/>
                  <a:moveTo>
                    <a:pt x="19884" y="5120"/>
                  </a:moveTo>
                  <a:lnTo>
                    <a:pt x="18146" y="8799"/>
                  </a:lnTo>
                  <a:lnTo>
                    <a:pt x="13026" y="8799"/>
                  </a:lnTo>
                  <a:lnTo>
                    <a:pt x="14776" y="5120"/>
                  </a:lnTo>
                  <a:close/>
                  <a:moveTo>
                    <a:pt x="25944" y="5120"/>
                  </a:moveTo>
                  <a:lnTo>
                    <a:pt x="24194" y="8799"/>
                  </a:lnTo>
                  <a:lnTo>
                    <a:pt x="19074" y="8799"/>
                  </a:lnTo>
                  <a:lnTo>
                    <a:pt x="20825" y="5120"/>
                  </a:lnTo>
                  <a:close/>
                  <a:moveTo>
                    <a:pt x="32005" y="5120"/>
                  </a:moveTo>
                  <a:lnTo>
                    <a:pt x="30254" y="8799"/>
                  </a:lnTo>
                  <a:lnTo>
                    <a:pt x="25135" y="8799"/>
                  </a:lnTo>
                  <a:lnTo>
                    <a:pt x="26885" y="5120"/>
                  </a:lnTo>
                  <a:close/>
                  <a:moveTo>
                    <a:pt x="10216" y="1"/>
                  </a:moveTo>
                  <a:lnTo>
                    <a:pt x="8180" y="4275"/>
                  </a:lnTo>
                  <a:lnTo>
                    <a:pt x="3013" y="4275"/>
                  </a:lnTo>
                  <a:lnTo>
                    <a:pt x="3013" y="5120"/>
                  </a:lnTo>
                  <a:lnTo>
                    <a:pt x="7775" y="5120"/>
                  </a:lnTo>
                  <a:lnTo>
                    <a:pt x="6025" y="8799"/>
                  </a:lnTo>
                  <a:lnTo>
                    <a:pt x="1" y="8799"/>
                  </a:lnTo>
                  <a:lnTo>
                    <a:pt x="1" y="9645"/>
                  </a:lnTo>
                  <a:lnTo>
                    <a:pt x="5632" y="9645"/>
                  </a:lnTo>
                  <a:lnTo>
                    <a:pt x="3334" y="14467"/>
                  </a:lnTo>
                  <a:lnTo>
                    <a:pt x="4096" y="14824"/>
                  </a:lnTo>
                  <a:lnTo>
                    <a:pt x="6561" y="9645"/>
                  </a:lnTo>
                  <a:lnTo>
                    <a:pt x="11681" y="9645"/>
                  </a:lnTo>
                  <a:lnTo>
                    <a:pt x="9383" y="14467"/>
                  </a:lnTo>
                  <a:lnTo>
                    <a:pt x="10157" y="14824"/>
                  </a:lnTo>
                  <a:lnTo>
                    <a:pt x="12621" y="9645"/>
                  </a:lnTo>
                  <a:lnTo>
                    <a:pt x="17741" y="9645"/>
                  </a:lnTo>
                  <a:lnTo>
                    <a:pt x="15443" y="14467"/>
                  </a:lnTo>
                  <a:lnTo>
                    <a:pt x="16205" y="14824"/>
                  </a:lnTo>
                  <a:lnTo>
                    <a:pt x="18682" y="9645"/>
                  </a:lnTo>
                  <a:lnTo>
                    <a:pt x="23789" y="9645"/>
                  </a:lnTo>
                  <a:lnTo>
                    <a:pt x="21503" y="14467"/>
                  </a:lnTo>
                  <a:lnTo>
                    <a:pt x="22265" y="14824"/>
                  </a:lnTo>
                  <a:lnTo>
                    <a:pt x="24730" y="9645"/>
                  </a:lnTo>
                  <a:lnTo>
                    <a:pt x="29850" y="9645"/>
                  </a:lnTo>
                  <a:lnTo>
                    <a:pt x="27552" y="14467"/>
                  </a:lnTo>
                  <a:lnTo>
                    <a:pt x="28314" y="14824"/>
                  </a:lnTo>
                  <a:lnTo>
                    <a:pt x="30790" y="9645"/>
                  </a:lnTo>
                  <a:lnTo>
                    <a:pt x="37053" y="9645"/>
                  </a:lnTo>
                  <a:lnTo>
                    <a:pt x="37053" y="8799"/>
                  </a:lnTo>
                  <a:lnTo>
                    <a:pt x="31195" y="8799"/>
                  </a:lnTo>
                  <a:lnTo>
                    <a:pt x="32933" y="5120"/>
                  </a:lnTo>
                  <a:lnTo>
                    <a:pt x="40065" y="5120"/>
                  </a:lnTo>
                  <a:lnTo>
                    <a:pt x="40065" y="4275"/>
                  </a:lnTo>
                  <a:lnTo>
                    <a:pt x="33338" y="4275"/>
                  </a:lnTo>
                  <a:lnTo>
                    <a:pt x="35207" y="370"/>
                  </a:lnTo>
                  <a:lnTo>
                    <a:pt x="34445" y="1"/>
                  </a:lnTo>
                  <a:lnTo>
                    <a:pt x="32409" y="4275"/>
                  </a:lnTo>
                  <a:lnTo>
                    <a:pt x="27290" y="4275"/>
                  </a:lnTo>
                  <a:lnTo>
                    <a:pt x="29147" y="370"/>
                  </a:lnTo>
                  <a:lnTo>
                    <a:pt x="28385" y="1"/>
                  </a:lnTo>
                  <a:lnTo>
                    <a:pt x="26349" y="4275"/>
                  </a:lnTo>
                  <a:lnTo>
                    <a:pt x="21230" y="4275"/>
                  </a:lnTo>
                  <a:lnTo>
                    <a:pt x="23099" y="370"/>
                  </a:lnTo>
                  <a:lnTo>
                    <a:pt x="22325" y="1"/>
                  </a:lnTo>
                  <a:lnTo>
                    <a:pt x="20289" y="4275"/>
                  </a:lnTo>
                  <a:lnTo>
                    <a:pt x="15181" y="4275"/>
                  </a:lnTo>
                  <a:lnTo>
                    <a:pt x="17039" y="370"/>
                  </a:lnTo>
                  <a:lnTo>
                    <a:pt x="16277" y="1"/>
                  </a:lnTo>
                  <a:lnTo>
                    <a:pt x="14241" y="4275"/>
                  </a:lnTo>
                  <a:lnTo>
                    <a:pt x="9121" y="4275"/>
                  </a:lnTo>
                  <a:lnTo>
                    <a:pt x="10990" y="370"/>
                  </a:lnTo>
                  <a:lnTo>
                    <a:pt x="10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98;p38">
              <a:extLst>
                <a:ext uri="{FF2B5EF4-FFF2-40B4-BE49-F238E27FC236}">
                  <a16:creationId xmlns:a16="http://schemas.microsoft.com/office/drawing/2014/main" id="{DE5F0B63-0B43-4C8F-8F07-92CB50246D25}"/>
                </a:ext>
              </a:extLst>
            </p:cNvPr>
            <p:cNvSpPr/>
            <p:nvPr/>
          </p:nvSpPr>
          <p:spPr>
            <a:xfrm>
              <a:off x="6831802" y="2702958"/>
              <a:ext cx="997822" cy="1876503"/>
            </a:xfrm>
            <a:custGeom>
              <a:avLst/>
              <a:gdLst/>
              <a:ahLst/>
              <a:cxnLst/>
              <a:rect l="l" t="t" r="r" b="b"/>
              <a:pathLst>
                <a:path w="32219" h="60591" extrusionOk="0">
                  <a:moveTo>
                    <a:pt x="3120" y="0"/>
                  </a:moveTo>
                  <a:cubicBezTo>
                    <a:pt x="1393" y="0"/>
                    <a:pt x="0" y="1393"/>
                    <a:pt x="0" y="3119"/>
                  </a:cubicBezTo>
                  <a:lnTo>
                    <a:pt x="0" y="57471"/>
                  </a:lnTo>
                  <a:cubicBezTo>
                    <a:pt x="0" y="59198"/>
                    <a:pt x="1393" y="60591"/>
                    <a:pt x="3120" y="60591"/>
                  </a:cubicBezTo>
                  <a:lnTo>
                    <a:pt x="29099" y="60591"/>
                  </a:lnTo>
                  <a:cubicBezTo>
                    <a:pt x="30814" y="60591"/>
                    <a:pt x="32219" y="59198"/>
                    <a:pt x="32219" y="57471"/>
                  </a:cubicBezTo>
                  <a:lnTo>
                    <a:pt x="32219" y="3119"/>
                  </a:lnTo>
                  <a:cubicBezTo>
                    <a:pt x="32219" y="1393"/>
                    <a:pt x="30814" y="0"/>
                    <a:pt x="29099" y="0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99;p38">
              <a:extLst>
                <a:ext uri="{FF2B5EF4-FFF2-40B4-BE49-F238E27FC236}">
                  <a16:creationId xmlns:a16="http://schemas.microsoft.com/office/drawing/2014/main" id="{825D9BF0-6678-48DB-9A18-0393127EF743}"/>
                </a:ext>
              </a:extLst>
            </p:cNvPr>
            <p:cNvSpPr/>
            <p:nvPr/>
          </p:nvSpPr>
          <p:spPr>
            <a:xfrm>
              <a:off x="6735548" y="4353411"/>
              <a:ext cx="1190332" cy="226050"/>
            </a:xfrm>
            <a:custGeom>
              <a:avLst/>
              <a:gdLst/>
              <a:ahLst/>
              <a:cxnLst/>
              <a:rect l="l" t="t" r="r" b="b"/>
              <a:pathLst>
                <a:path w="38435" h="7299" extrusionOk="0">
                  <a:moveTo>
                    <a:pt x="1787" y="0"/>
                  </a:moveTo>
                  <a:cubicBezTo>
                    <a:pt x="798" y="0"/>
                    <a:pt x="1" y="798"/>
                    <a:pt x="1" y="1786"/>
                  </a:cubicBezTo>
                  <a:lnTo>
                    <a:pt x="1" y="5513"/>
                  </a:lnTo>
                  <a:cubicBezTo>
                    <a:pt x="1" y="6501"/>
                    <a:pt x="798" y="7299"/>
                    <a:pt x="1787" y="7299"/>
                  </a:cubicBezTo>
                  <a:lnTo>
                    <a:pt x="36636" y="7299"/>
                  </a:lnTo>
                  <a:cubicBezTo>
                    <a:pt x="37625" y="7299"/>
                    <a:pt x="38434" y="6501"/>
                    <a:pt x="38434" y="5513"/>
                  </a:cubicBezTo>
                  <a:lnTo>
                    <a:pt x="38434" y="1786"/>
                  </a:lnTo>
                  <a:cubicBezTo>
                    <a:pt x="38434" y="798"/>
                    <a:pt x="37625" y="0"/>
                    <a:pt x="36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600;p38">
              <a:extLst>
                <a:ext uri="{FF2B5EF4-FFF2-40B4-BE49-F238E27FC236}">
                  <a16:creationId xmlns:a16="http://schemas.microsoft.com/office/drawing/2014/main" id="{7CD67AC3-A8D0-4E90-A1B2-DFC4D82F83E8}"/>
                </a:ext>
              </a:extLst>
            </p:cNvPr>
            <p:cNvSpPr/>
            <p:nvPr/>
          </p:nvSpPr>
          <p:spPr>
            <a:xfrm>
              <a:off x="6988139" y="3406844"/>
              <a:ext cx="184024" cy="503015"/>
            </a:xfrm>
            <a:custGeom>
              <a:avLst/>
              <a:gdLst/>
              <a:ahLst/>
              <a:cxnLst/>
              <a:rect l="l" t="t" r="r" b="b"/>
              <a:pathLst>
                <a:path w="5942" h="16242" extrusionOk="0">
                  <a:moveTo>
                    <a:pt x="1" y="1"/>
                  </a:moveTo>
                  <a:lnTo>
                    <a:pt x="1" y="16241"/>
                  </a:lnTo>
                  <a:lnTo>
                    <a:pt x="5942" y="16241"/>
                  </a:lnTo>
                  <a:lnTo>
                    <a:pt x="5942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01;p38">
              <a:extLst>
                <a:ext uri="{FF2B5EF4-FFF2-40B4-BE49-F238E27FC236}">
                  <a16:creationId xmlns:a16="http://schemas.microsoft.com/office/drawing/2014/main" id="{38E24DA3-60E5-48C9-AF72-F8462E75E9D9}"/>
                </a:ext>
              </a:extLst>
            </p:cNvPr>
            <p:cNvSpPr/>
            <p:nvPr/>
          </p:nvSpPr>
          <p:spPr>
            <a:xfrm>
              <a:off x="7025396" y="3454786"/>
              <a:ext cx="109541" cy="109541"/>
            </a:xfrm>
            <a:custGeom>
              <a:avLst/>
              <a:gdLst/>
              <a:ahLst/>
              <a:cxnLst/>
              <a:rect l="l" t="t" r="r" b="b"/>
              <a:pathLst>
                <a:path w="3537" h="3537" extrusionOk="0">
                  <a:moveTo>
                    <a:pt x="1762" y="1"/>
                  </a:moveTo>
                  <a:cubicBezTo>
                    <a:pt x="786" y="1"/>
                    <a:pt x="0" y="799"/>
                    <a:pt x="0" y="1775"/>
                  </a:cubicBezTo>
                  <a:cubicBezTo>
                    <a:pt x="0" y="2739"/>
                    <a:pt x="786" y="3537"/>
                    <a:pt x="1762" y="3537"/>
                  </a:cubicBezTo>
                  <a:cubicBezTo>
                    <a:pt x="2739" y="3537"/>
                    <a:pt x="3536" y="2739"/>
                    <a:pt x="3536" y="1775"/>
                  </a:cubicBezTo>
                  <a:cubicBezTo>
                    <a:pt x="3536" y="799"/>
                    <a:pt x="2739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02;p38">
              <a:extLst>
                <a:ext uri="{FF2B5EF4-FFF2-40B4-BE49-F238E27FC236}">
                  <a16:creationId xmlns:a16="http://schemas.microsoft.com/office/drawing/2014/main" id="{7835E222-7788-4087-8AAA-2DDF5989144D}"/>
                </a:ext>
              </a:extLst>
            </p:cNvPr>
            <p:cNvSpPr/>
            <p:nvPr/>
          </p:nvSpPr>
          <p:spPr>
            <a:xfrm>
              <a:off x="7239615" y="3406844"/>
              <a:ext cx="184024" cy="503015"/>
            </a:xfrm>
            <a:custGeom>
              <a:avLst/>
              <a:gdLst/>
              <a:ahLst/>
              <a:cxnLst/>
              <a:rect l="l" t="t" r="r" b="b"/>
              <a:pathLst>
                <a:path w="5942" h="16242" extrusionOk="0">
                  <a:moveTo>
                    <a:pt x="1" y="1"/>
                  </a:moveTo>
                  <a:lnTo>
                    <a:pt x="1" y="16241"/>
                  </a:lnTo>
                  <a:lnTo>
                    <a:pt x="5942" y="16241"/>
                  </a:lnTo>
                  <a:lnTo>
                    <a:pt x="5942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03;p38">
              <a:extLst>
                <a:ext uri="{FF2B5EF4-FFF2-40B4-BE49-F238E27FC236}">
                  <a16:creationId xmlns:a16="http://schemas.microsoft.com/office/drawing/2014/main" id="{DDCCEF59-15E2-4D09-9703-1ED9B40763A1}"/>
                </a:ext>
              </a:extLst>
            </p:cNvPr>
            <p:cNvSpPr/>
            <p:nvPr/>
          </p:nvSpPr>
          <p:spPr>
            <a:xfrm>
              <a:off x="7276872" y="3454786"/>
              <a:ext cx="109169" cy="109541"/>
            </a:xfrm>
            <a:custGeom>
              <a:avLst/>
              <a:gdLst/>
              <a:ahLst/>
              <a:cxnLst/>
              <a:rect l="l" t="t" r="r" b="b"/>
              <a:pathLst>
                <a:path w="3525" h="3537" extrusionOk="0">
                  <a:moveTo>
                    <a:pt x="1762" y="1"/>
                  </a:moveTo>
                  <a:cubicBezTo>
                    <a:pt x="786" y="1"/>
                    <a:pt x="0" y="799"/>
                    <a:pt x="0" y="1775"/>
                  </a:cubicBezTo>
                  <a:cubicBezTo>
                    <a:pt x="0" y="2739"/>
                    <a:pt x="786" y="3537"/>
                    <a:pt x="1762" y="3537"/>
                  </a:cubicBezTo>
                  <a:cubicBezTo>
                    <a:pt x="2739" y="3537"/>
                    <a:pt x="3524" y="2739"/>
                    <a:pt x="3524" y="1775"/>
                  </a:cubicBezTo>
                  <a:cubicBezTo>
                    <a:pt x="3524" y="799"/>
                    <a:pt x="2739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04;p38">
              <a:extLst>
                <a:ext uri="{FF2B5EF4-FFF2-40B4-BE49-F238E27FC236}">
                  <a16:creationId xmlns:a16="http://schemas.microsoft.com/office/drawing/2014/main" id="{287046B2-8A19-427E-9EF3-ACFEB28A5F24}"/>
                </a:ext>
              </a:extLst>
            </p:cNvPr>
            <p:cNvSpPr/>
            <p:nvPr/>
          </p:nvSpPr>
          <p:spPr>
            <a:xfrm>
              <a:off x="7491092" y="3406844"/>
              <a:ext cx="184024" cy="503015"/>
            </a:xfrm>
            <a:custGeom>
              <a:avLst/>
              <a:gdLst/>
              <a:ahLst/>
              <a:cxnLst/>
              <a:rect l="l" t="t" r="r" b="b"/>
              <a:pathLst>
                <a:path w="5942" h="16242" extrusionOk="0">
                  <a:moveTo>
                    <a:pt x="1" y="1"/>
                  </a:moveTo>
                  <a:lnTo>
                    <a:pt x="1" y="16241"/>
                  </a:lnTo>
                  <a:lnTo>
                    <a:pt x="5942" y="16241"/>
                  </a:lnTo>
                  <a:lnTo>
                    <a:pt x="5942" y="1"/>
                  </a:ln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05;p38">
              <a:extLst>
                <a:ext uri="{FF2B5EF4-FFF2-40B4-BE49-F238E27FC236}">
                  <a16:creationId xmlns:a16="http://schemas.microsoft.com/office/drawing/2014/main" id="{EC347EC2-1753-4D71-937C-73D198453352}"/>
                </a:ext>
              </a:extLst>
            </p:cNvPr>
            <p:cNvSpPr/>
            <p:nvPr/>
          </p:nvSpPr>
          <p:spPr>
            <a:xfrm>
              <a:off x="7528349" y="3454786"/>
              <a:ext cx="109169" cy="109541"/>
            </a:xfrm>
            <a:custGeom>
              <a:avLst/>
              <a:gdLst/>
              <a:ahLst/>
              <a:cxnLst/>
              <a:rect l="l" t="t" r="r" b="b"/>
              <a:pathLst>
                <a:path w="3525" h="3537" extrusionOk="0">
                  <a:moveTo>
                    <a:pt x="1762" y="1"/>
                  </a:moveTo>
                  <a:cubicBezTo>
                    <a:pt x="786" y="1"/>
                    <a:pt x="0" y="799"/>
                    <a:pt x="0" y="1775"/>
                  </a:cubicBezTo>
                  <a:cubicBezTo>
                    <a:pt x="0" y="2739"/>
                    <a:pt x="786" y="3537"/>
                    <a:pt x="1762" y="3537"/>
                  </a:cubicBezTo>
                  <a:cubicBezTo>
                    <a:pt x="2739" y="3537"/>
                    <a:pt x="3524" y="2739"/>
                    <a:pt x="3524" y="1775"/>
                  </a:cubicBezTo>
                  <a:cubicBezTo>
                    <a:pt x="3524" y="799"/>
                    <a:pt x="2739" y="1"/>
                    <a:pt x="1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06;p38">
              <a:extLst>
                <a:ext uri="{FF2B5EF4-FFF2-40B4-BE49-F238E27FC236}">
                  <a16:creationId xmlns:a16="http://schemas.microsoft.com/office/drawing/2014/main" id="{6A935169-5596-4DB8-9DF0-3513846A57B2}"/>
                </a:ext>
              </a:extLst>
            </p:cNvPr>
            <p:cNvSpPr/>
            <p:nvPr/>
          </p:nvSpPr>
          <p:spPr>
            <a:xfrm>
              <a:off x="7025396" y="3627722"/>
              <a:ext cx="109541" cy="12945"/>
            </a:xfrm>
            <a:custGeom>
              <a:avLst/>
              <a:gdLst/>
              <a:ahLst/>
              <a:cxnLst/>
              <a:rect l="l" t="t" r="r" b="b"/>
              <a:pathLst>
                <a:path w="3537" h="418" extrusionOk="0">
                  <a:moveTo>
                    <a:pt x="0" y="1"/>
                  </a:moveTo>
                  <a:lnTo>
                    <a:pt x="0" y="418"/>
                  </a:lnTo>
                  <a:lnTo>
                    <a:pt x="3536" y="418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07;p38">
              <a:extLst>
                <a:ext uri="{FF2B5EF4-FFF2-40B4-BE49-F238E27FC236}">
                  <a16:creationId xmlns:a16="http://schemas.microsoft.com/office/drawing/2014/main" id="{981ABE75-B335-48AE-BED1-3B6437FD3597}"/>
                </a:ext>
              </a:extLst>
            </p:cNvPr>
            <p:cNvSpPr/>
            <p:nvPr/>
          </p:nvSpPr>
          <p:spPr>
            <a:xfrm>
              <a:off x="7025396" y="3681208"/>
              <a:ext cx="109541" cy="13286"/>
            </a:xfrm>
            <a:custGeom>
              <a:avLst/>
              <a:gdLst/>
              <a:ahLst/>
              <a:cxnLst/>
              <a:rect l="l" t="t" r="r" b="b"/>
              <a:pathLst>
                <a:path w="3537" h="429" extrusionOk="0">
                  <a:moveTo>
                    <a:pt x="0" y="0"/>
                  </a:moveTo>
                  <a:lnTo>
                    <a:pt x="0" y="429"/>
                  </a:lnTo>
                  <a:lnTo>
                    <a:pt x="3536" y="429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08;p38">
              <a:extLst>
                <a:ext uri="{FF2B5EF4-FFF2-40B4-BE49-F238E27FC236}">
                  <a16:creationId xmlns:a16="http://schemas.microsoft.com/office/drawing/2014/main" id="{470A0F25-838E-4C00-8E81-BC75434BD6B0}"/>
                </a:ext>
              </a:extLst>
            </p:cNvPr>
            <p:cNvSpPr/>
            <p:nvPr/>
          </p:nvSpPr>
          <p:spPr>
            <a:xfrm>
              <a:off x="7025396" y="3735033"/>
              <a:ext cx="109541" cy="13317"/>
            </a:xfrm>
            <a:custGeom>
              <a:avLst/>
              <a:gdLst/>
              <a:ahLst/>
              <a:cxnLst/>
              <a:rect l="l" t="t" r="r" b="b"/>
              <a:pathLst>
                <a:path w="3537" h="430" extrusionOk="0">
                  <a:moveTo>
                    <a:pt x="0" y="1"/>
                  </a:moveTo>
                  <a:lnTo>
                    <a:pt x="0" y="429"/>
                  </a:lnTo>
                  <a:lnTo>
                    <a:pt x="3536" y="429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09;p38">
              <a:extLst>
                <a:ext uri="{FF2B5EF4-FFF2-40B4-BE49-F238E27FC236}">
                  <a16:creationId xmlns:a16="http://schemas.microsoft.com/office/drawing/2014/main" id="{CC447338-4A7A-467D-8E24-8A7674CC34DC}"/>
                </a:ext>
              </a:extLst>
            </p:cNvPr>
            <p:cNvSpPr/>
            <p:nvPr/>
          </p:nvSpPr>
          <p:spPr>
            <a:xfrm>
              <a:off x="7025396" y="3788859"/>
              <a:ext cx="109541" cy="13317"/>
            </a:xfrm>
            <a:custGeom>
              <a:avLst/>
              <a:gdLst/>
              <a:ahLst/>
              <a:cxnLst/>
              <a:rect l="l" t="t" r="r" b="b"/>
              <a:pathLst>
                <a:path w="3537" h="430" extrusionOk="0">
                  <a:moveTo>
                    <a:pt x="0" y="1"/>
                  </a:moveTo>
                  <a:lnTo>
                    <a:pt x="0" y="429"/>
                  </a:lnTo>
                  <a:lnTo>
                    <a:pt x="3536" y="429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10;p38">
              <a:extLst>
                <a:ext uri="{FF2B5EF4-FFF2-40B4-BE49-F238E27FC236}">
                  <a16:creationId xmlns:a16="http://schemas.microsoft.com/office/drawing/2014/main" id="{E7853857-3B32-457F-A26A-2565AAB304C8}"/>
                </a:ext>
              </a:extLst>
            </p:cNvPr>
            <p:cNvSpPr/>
            <p:nvPr/>
          </p:nvSpPr>
          <p:spPr>
            <a:xfrm>
              <a:off x="7276872" y="3627722"/>
              <a:ext cx="109169" cy="12945"/>
            </a:xfrm>
            <a:custGeom>
              <a:avLst/>
              <a:gdLst/>
              <a:ahLst/>
              <a:cxnLst/>
              <a:rect l="l" t="t" r="r" b="b"/>
              <a:pathLst>
                <a:path w="3525" h="418" extrusionOk="0">
                  <a:moveTo>
                    <a:pt x="0" y="1"/>
                  </a:moveTo>
                  <a:lnTo>
                    <a:pt x="0" y="418"/>
                  </a:lnTo>
                  <a:lnTo>
                    <a:pt x="3524" y="418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11;p38">
              <a:extLst>
                <a:ext uri="{FF2B5EF4-FFF2-40B4-BE49-F238E27FC236}">
                  <a16:creationId xmlns:a16="http://schemas.microsoft.com/office/drawing/2014/main" id="{2F252D09-E017-4A55-B71C-9090C3CA9EB3}"/>
                </a:ext>
              </a:extLst>
            </p:cNvPr>
            <p:cNvSpPr/>
            <p:nvPr/>
          </p:nvSpPr>
          <p:spPr>
            <a:xfrm>
              <a:off x="7276872" y="3681208"/>
              <a:ext cx="109169" cy="13286"/>
            </a:xfrm>
            <a:custGeom>
              <a:avLst/>
              <a:gdLst/>
              <a:ahLst/>
              <a:cxnLst/>
              <a:rect l="l" t="t" r="r" b="b"/>
              <a:pathLst>
                <a:path w="3525" h="429" extrusionOk="0">
                  <a:moveTo>
                    <a:pt x="0" y="0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12;p38">
              <a:extLst>
                <a:ext uri="{FF2B5EF4-FFF2-40B4-BE49-F238E27FC236}">
                  <a16:creationId xmlns:a16="http://schemas.microsoft.com/office/drawing/2014/main" id="{2D35F103-D7D7-4B8A-B891-15EA3C4F93EF}"/>
                </a:ext>
              </a:extLst>
            </p:cNvPr>
            <p:cNvSpPr/>
            <p:nvPr/>
          </p:nvSpPr>
          <p:spPr>
            <a:xfrm>
              <a:off x="7276872" y="3735033"/>
              <a:ext cx="109169" cy="13317"/>
            </a:xfrm>
            <a:custGeom>
              <a:avLst/>
              <a:gdLst/>
              <a:ahLst/>
              <a:cxnLst/>
              <a:rect l="l" t="t" r="r" b="b"/>
              <a:pathLst>
                <a:path w="3525" h="430" extrusionOk="0">
                  <a:moveTo>
                    <a:pt x="0" y="1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13;p38">
              <a:extLst>
                <a:ext uri="{FF2B5EF4-FFF2-40B4-BE49-F238E27FC236}">
                  <a16:creationId xmlns:a16="http://schemas.microsoft.com/office/drawing/2014/main" id="{1232E1A8-2EE4-4419-B567-2B4EDEA1E627}"/>
                </a:ext>
              </a:extLst>
            </p:cNvPr>
            <p:cNvSpPr/>
            <p:nvPr/>
          </p:nvSpPr>
          <p:spPr>
            <a:xfrm>
              <a:off x="7276872" y="3788859"/>
              <a:ext cx="109169" cy="13317"/>
            </a:xfrm>
            <a:custGeom>
              <a:avLst/>
              <a:gdLst/>
              <a:ahLst/>
              <a:cxnLst/>
              <a:rect l="l" t="t" r="r" b="b"/>
              <a:pathLst>
                <a:path w="3525" h="430" extrusionOk="0">
                  <a:moveTo>
                    <a:pt x="0" y="1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14;p38">
              <a:extLst>
                <a:ext uri="{FF2B5EF4-FFF2-40B4-BE49-F238E27FC236}">
                  <a16:creationId xmlns:a16="http://schemas.microsoft.com/office/drawing/2014/main" id="{6517FC33-00D9-4BE2-9D6E-AB14C0AD0F97}"/>
                </a:ext>
              </a:extLst>
            </p:cNvPr>
            <p:cNvSpPr/>
            <p:nvPr/>
          </p:nvSpPr>
          <p:spPr>
            <a:xfrm>
              <a:off x="7528349" y="3627722"/>
              <a:ext cx="109169" cy="12945"/>
            </a:xfrm>
            <a:custGeom>
              <a:avLst/>
              <a:gdLst/>
              <a:ahLst/>
              <a:cxnLst/>
              <a:rect l="l" t="t" r="r" b="b"/>
              <a:pathLst>
                <a:path w="3525" h="418" extrusionOk="0">
                  <a:moveTo>
                    <a:pt x="0" y="1"/>
                  </a:moveTo>
                  <a:lnTo>
                    <a:pt x="0" y="418"/>
                  </a:lnTo>
                  <a:lnTo>
                    <a:pt x="3524" y="418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15;p38">
              <a:extLst>
                <a:ext uri="{FF2B5EF4-FFF2-40B4-BE49-F238E27FC236}">
                  <a16:creationId xmlns:a16="http://schemas.microsoft.com/office/drawing/2014/main" id="{699238AE-2AB4-4712-AD98-5A7896CE68B4}"/>
                </a:ext>
              </a:extLst>
            </p:cNvPr>
            <p:cNvSpPr/>
            <p:nvPr/>
          </p:nvSpPr>
          <p:spPr>
            <a:xfrm>
              <a:off x="7528349" y="3681208"/>
              <a:ext cx="109169" cy="13286"/>
            </a:xfrm>
            <a:custGeom>
              <a:avLst/>
              <a:gdLst/>
              <a:ahLst/>
              <a:cxnLst/>
              <a:rect l="l" t="t" r="r" b="b"/>
              <a:pathLst>
                <a:path w="3525" h="429" extrusionOk="0">
                  <a:moveTo>
                    <a:pt x="0" y="0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16;p38">
              <a:extLst>
                <a:ext uri="{FF2B5EF4-FFF2-40B4-BE49-F238E27FC236}">
                  <a16:creationId xmlns:a16="http://schemas.microsoft.com/office/drawing/2014/main" id="{A82531A5-5B44-487F-9D3E-A7407710349C}"/>
                </a:ext>
              </a:extLst>
            </p:cNvPr>
            <p:cNvSpPr/>
            <p:nvPr/>
          </p:nvSpPr>
          <p:spPr>
            <a:xfrm>
              <a:off x="7528349" y="3735033"/>
              <a:ext cx="109169" cy="13317"/>
            </a:xfrm>
            <a:custGeom>
              <a:avLst/>
              <a:gdLst/>
              <a:ahLst/>
              <a:cxnLst/>
              <a:rect l="l" t="t" r="r" b="b"/>
              <a:pathLst>
                <a:path w="3525" h="430" extrusionOk="0">
                  <a:moveTo>
                    <a:pt x="0" y="1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17;p38">
              <a:extLst>
                <a:ext uri="{FF2B5EF4-FFF2-40B4-BE49-F238E27FC236}">
                  <a16:creationId xmlns:a16="http://schemas.microsoft.com/office/drawing/2014/main" id="{B4EF2845-8187-4418-A898-2CC597FD5225}"/>
                </a:ext>
              </a:extLst>
            </p:cNvPr>
            <p:cNvSpPr/>
            <p:nvPr/>
          </p:nvSpPr>
          <p:spPr>
            <a:xfrm>
              <a:off x="7528349" y="3788859"/>
              <a:ext cx="109169" cy="13317"/>
            </a:xfrm>
            <a:custGeom>
              <a:avLst/>
              <a:gdLst/>
              <a:ahLst/>
              <a:cxnLst/>
              <a:rect l="l" t="t" r="r" b="b"/>
              <a:pathLst>
                <a:path w="3525" h="430" extrusionOk="0">
                  <a:moveTo>
                    <a:pt x="0" y="1"/>
                  </a:moveTo>
                  <a:lnTo>
                    <a:pt x="0" y="429"/>
                  </a:lnTo>
                  <a:lnTo>
                    <a:pt x="3524" y="429"/>
                  </a:lnTo>
                  <a:lnTo>
                    <a:pt x="352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18;p38">
              <a:extLst>
                <a:ext uri="{FF2B5EF4-FFF2-40B4-BE49-F238E27FC236}">
                  <a16:creationId xmlns:a16="http://schemas.microsoft.com/office/drawing/2014/main" id="{84DF1CB0-D59C-4E32-8F10-495A810984F7}"/>
                </a:ext>
              </a:extLst>
            </p:cNvPr>
            <p:cNvSpPr/>
            <p:nvPr/>
          </p:nvSpPr>
          <p:spPr>
            <a:xfrm>
              <a:off x="6988139" y="2847124"/>
              <a:ext cx="686977" cy="445813"/>
            </a:xfrm>
            <a:custGeom>
              <a:avLst/>
              <a:gdLst/>
              <a:ahLst/>
              <a:cxnLst/>
              <a:rect l="l" t="t" r="r" b="b"/>
              <a:pathLst>
                <a:path w="22182" h="14395" extrusionOk="0">
                  <a:moveTo>
                    <a:pt x="1" y="0"/>
                  </a:moveTo>
                  <a:lnTo>
                    <a:pt x="1" y="14395"/>
                  </a:lnTo>
                  <a:lnTo>
                    <a:pt x="22182" y="14395"/>
                  </a:lnTo>
                  <a:lnTo>
                    <a:pt x="221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19;p38">
              <a:extLst>
                <a:ext uri="{FF2B5EF4-FFF2-40B4-BE49-F238E27FC236}">
                  <a16:creationId xmlns:a16="http://schemas.microsoft.com/office/drawing/2014/main" id="{4FBC7341-59C3-4295-B088-A7653BADFB6C}"/>
                </a:ext>
              </a:extLst>
            </p:cNvPr>
            <p:cNvSpPr/>
            <p:nvPr/>
          </p:nvSpPr>
          <p:spPr>
            <a:xfrm>
              <a:off x="6988139" y="4001623"/>
              <a:ext cx="686977" cy="78571"/>
            </a:xfrm>
            <a:custGeom>
              <a:avLst/>
              <a:gdLst/>
              <a:ahLst/>
              <a:cxnLst/>
              <a:rect l="l" t="t" r="r" b="b"/>
              <a:pathLst>
                <a:path w="22182" h="2537" extrusionOk="0">
                  <a:moveTo>
                    <a:pt x="1" y="1"/>
                  </a:moveTo>
                  <a:lnTo>
                    <a:pt x="1" y="2537"/>
                  </a:lnTo>
                  <a:lnTo>
                    <a:pt x="22182" y="2537"/>
                  </a:lnTo>
                  <a:lnTo>
                    <a:pt x="22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20;p38">
              <a:extLst>
                <a:ext uri="{FF2B5EF4-FFF2-40B4-BE49-F238E27FC236}">
                  <a16:creationId xmlns:a16="http://schemas.microsoft.com/office/drawing/2014/main" id="{BB74FA70-1285-41F6-B21C-9B3CD0123796}"/>
                </a:ext>
              </a:extLst>
            </p:cNvPr>
            <p:cNvSpPr/>
            <p:nvPr/>
          </p:nvSpPr>
          <p:spPr>
            <a:xfrm>
              <a:off x="6988139" y="4130675"/>
              <a:ext cx="686977" cy="78943"/>
            </a:xfrm>
            <a:custGeom>
              <a:avLst/>
              <a:gdLst/>
              <a:ahLst/>
              <a:cxnLst/>
              <a:rect l="l" t="t" r="r" b="b"/>
              <a:pathLst>
                <a:path w="22182" h="2549" extrusionOk="0">
                  <a:moveTo>
                    <a:pt x="1" y="1"/>
                  </a:moveTo>
                  <a:lnTo>
                    <a:pt x="1" y="2549"/>
                  </a:lnTo>
                  <a:lnTo>
                    <a:pt x="22182" y="2549"/>
                  </a:lnTo>
                  <a:lnTo>
                    <a:pt x="22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24;p38">
              <a:extLst>
                <a:ext uri="{FF2B5EF4-FFF2-40B4-BE49-F238E27FC236}">
                  <a16:creationId xmlns:a16="http://schemas.microsoft.com/office/drawing/2014/main" id="{D304EDD2-3B8A-44A6-BCFC-06ADF0116897}"/>
                </a:ext>
              </a:extLst>
            </p:cNvPr>
            <p:cNvSpPr/>
            <p:nvPr/>
          </p:nvSpPr>
          <p:spPr>
            <a:xfrm>
              <a:off x="7125677" y="2901693"/>
              <a:ext cx="264793" cy="343333"/>
            </a:xfrm>
            <a:custGeom>
              <a:avLst/>
              <a:gdLst/>
              <a:ahLst/>
              <a:cxnLst/>
              <a:rect l="l" t="t" r="r" b="b"/>
              <a:pathLst>
                <a:path w="8550" h="11086" extrusionOk="0">
                  <a:moveTo>
                    <a:pt x="2346" y="0"/>
                  </a:moveTo>
                  <a:lnTo>
                    <a:pt x="2346" y="0"/>
                  </a:lnTo>
                  <a:cubicBezTo>
                    <a:pt x="1" y="7906"/>
                    <a:pt x="6537" y="11085"/>
                    <a:pt x="6537" y="11085"/>
                  </a:cubicBezTo>
                  <a:cubicBezTo>
                    <a:pt x="8549" y="4454"/>
                    <a:pt x="2347" y="1"/>
                    <a:pt x="2346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25;p38">
              <a:extLst>
                <a:ext uri="{FF2B5EF4-FFF2-40B4-BE49-F238E27FC236}">
                  <a16:creationId xmlns:a16="http://schemas.microsoft.com/office/drawing/2014/main" id="{AF2E5EB9-1CB4-4CF3-BD5B-E3FD0CD259F0}"/>
                </a:ext>
              </a:extLst>
            </p:cNvPr>
            <p:cNvSpPr/>
            <p:nvPr/>
          </p:nvSpPr>
          <p:spPr>
            <a:xfrm>
              <a:off x="7276872" y="2957005"/>
              <a:ext cx="262564" cy="288021"/>
            </a:xfrm>
            <a:custGeom>
              <a:avLst/>
              <a:gdLst/>
              <a:ahLst/>
              <a:cxnLst/>
              <a:rect l="l" t="t" r="r" b="b"/>
              <a:pathLst>
                <a:path w="8478" h="9300" extrusionOk="0">
                  <a:moveTo>
                    <a:pt x="7334" y="0"/>
                  </a:moveTo>
                  <a:lnTo>
                    <a:pt x="7334" y="0"/>
                  </a:lnTo>
                  <a:cubicBezTo>
                    <a:pt x="0" y="584"/>
                    <a:pt x="1655" y="9299"/>
                    <a:pt x="1655" y="9299"/>
                  </a:cubicBezTo>
                  <a:cubicBezTo>
                    <a:pt x="8477" y="8859"/>
                    <a:pt x="7334" y="1"/>
                    <a:pt x="7334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26;p38">
              <a:extLst>
                <a:ext uri="{FF2B5EF4-FFF2-40B4-BE49-F238E27FC236}">
                  <a16:creationId xmlns:a16="http://schemas.microsoft.com/office/drawing/2014/main" id="{D82EBC1C-D7DC-44D4-8D1D-8CC4157681B0}"/>
                </a:ext>
              </a:extLst>
            </p:cNvPr>
            <p:cNvSpPr/>
            <p:nvPr/>
          </p:nvSpPr>
          <p:spPr>
            <a:xfrm>
              <a:off x="7198332" y="2901693"/>
              <a:ext cx="192138" cy="343333"/>
            </a:xfrm>
            <a:custGeom>
              <a:avLst/>
              <a:gdLst/>
              <a:ahLst/>
              <a:cxnLst/>
              <a:rect l="l" t="t" r="r" b="b"/>
              <a:pathLst>
                <a:path w="6204" h="11086" extrusionOk="0">
                  <a:moveTo>
                    <a:pt x="0" y="0"/>
                  </a:moveTo>
                  <a:cubicBezTo>
                    <a:pt x="0" y="1"/>
                    <a:pt x="2727" y="6299"/>
                    <a:pt x="4191" y="11085"/>
                  </a:cubicBezTo>
                  <a:cubicBezTo>
                    <a:pt x="6203" y="445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27;p38">
              <a:extLst>
                <a:ext uri="{FF2B5EF4-FFF2-40B4-BE49-F238E27FC236}">
                  <a16:creationId xmlns:a16="http://schemas.microsoft.com/office/drawing/2014/main" id="{4BB4C6FE-B065-4093-BE8A-40AAF1F50305}"/>
                </a:ext>
              </a:extLst>
            </p:cNvPr>
            <p:cNvSpPr/>
            <p:nvPr/>
          </p:nvSpPr>
          <p:spPr>
            <a:xfrm>
              <a:off x="7328127" y="2957005"/>
              <a:ext cx="211308" cy="288021"/>
            </a:xfrm>
            <a:custGeom>
              <a:avLst/>
              <a:gdLst/>
              <a:ahLst/>
              <a:cxnLst/>
              <a:rect l="l" t="t" r="r" b="b"/>
              <a:pathLst>
                <a:path w="6823" h="9300" extrusionOk="0">
                  <a:moveTo>
                    <a:pt x="5679" y="0"/>
                  </a:moveTo>
                  <a:lnTo>
                    <a:pt x="5679" y="0"/>
                  </a:lnTo>
                  <a:cubicBezTo>
                    <a:pt x="5679" y="1"/>
                    <a:pt x="2024" y="4406"/>
                    <a:pt x="0" y="9299"/>
                  </a:cubicBezTo>
                  <a:cubicBezTo>
                    <a:pt x="6822" y="8859"/>
                    <a:pt x="5679" y="1"/>
                    <a:pt x="5679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39;p38">
              <a:extLst>
                <a:ext uri="{FF2B5EF4-FFF2-40B4-BE49-F238E27FC236}">
                  <a16:creationId xmlns:a16="http://schemas.microsoft.com/office/drawing/2014/main" id="{83E6582E-9D2B-4A1D-BB76-89E46BF76B28}"/>
                </a:ext>
              </a:extLst>
            </p:cNvPr>
            <p:cNvSpPr/>
            <p:nvPr/>
          </p:nvSpPr>
          <p:spPr>
            <a:xfrm>
              <a:off x="4628225" y="4579430"/>
              <a:ext cx="308306" cy="308306"/>
            </a:xfrm>
            <a:custGeom>
              <a:avLst/>
              <a:gdLst/>
              <a:ahLst/>
              <a:cxnLst/>
              <a:rect l="l" t="t" r="r" b="b"/>
              <a:pathLst>
                <a:path w="9955" h="9955" extrusionOk="0">
                  <a:moveTo>
                    <a:pt x="4977" y="1"/>
                  </a:moveTo>
                  <a:cubicBezTo>
                    <a:pt x="2227" y="1"/>
                    <a:pt x="1" y="2227"/>
                    <a:pt x="1" y="4978"/>
                  </a:cubicBezTo>
                  <a:cubicBezTo>
                    <a:pt x="1" y="7728"/>
                    <a:pt x="2227" y="9954"/>
                    <a:pt x="4977" y="9954"/>
                  </a:cubicBezTo>
                  <a:cubicBezTo>
                    <a:pt x="7728" y="9954"/>
                    <a:pt x="9954" y="7728"/>
                    <a:pt x="9954" y="4978"/>
                  </a:cubicBezTo>
                  <a:cubicBezTo>
                    <a:pt x="9954" y="2227"/>
                    <a:pt x="7728" y="1"/>
                    <a:pt x="4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644;p38">
              <a:extLst>
                <a:ext uri="{FF2B5EF4-FFF2-40B4-BE49-F238E27FC236}">
                  <a16:creationId xmlns:a16="http://schemas.microsoft.com/office/drawing/2014/main" id="{E48D2E23-81F6-48B2-9009-A9F110D28B91}"/>
                </a:ext>
              </a:extLst>
            </p:cNvPr>
            <p:cNvSpPr/>
            <p:nvPr/>
          </p:nvSpPr>
          <p:spPr>
            <a:xfrm>
              <a:off x="6813003" y="4273757"/>
              <a:ext cx="158938" cy="158969"/>
            </a:xfrm>
            <a:custGeom>
              <a:avLst/>
              <a:gdLst/>
              <a:ahLst/>
              <a:cxnLst/>
              <a:rect l="l" t="t" r="r" b="b"/>
              <a:pathLst>
                <a:path w="5132" h="5133" extrusionOk="0">
                  <a:moveTo>
                    <a:pt x="2560" y="1"/>
                  </a:moveTo>
                  <a:cubicBezTo>
                    <a:pt x="1143" y="1"/>
                    <a:pt x="0" y="1144"/>
                    <a:pt x="0" y="2572"/>
                  </a:cubicBezTo>
                  <a:cubicBezTo>
                    <a:pt x="0" y="3989"/>
                    <a:pt x="1143" y="5132"/>
                    <a:pt x="2560" y="5132"/>
                  </a:cubicBezTo>
                  <a:cubicBezTo>
                    <a:pt x="3989" y="5132"/>
                    <a:pt x="5132" y="3989"/>
                    <a:pt x="5132" y="2572"/>
                  </a:cubicBezTo>
                  <a:cubicBezTo>
                    <a:pt x="5132" y="1144"/>
                    <a:pt x="3989" y="1"/>
                    <a:pt x="2560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22E27C89-F8DB-4724-AE8B-9B248EBF6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384" y="2097293"/>
            <a:ext cx="13049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12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6"/>
          <p:cNvSpPr txBox="1">
            <a:spLocks noGrp="1"/>
          </p:cNvSpPr>
          <p:nvPr>
            <p:ph type="title" idx="2"/>
          </p:nvPr>
        </p:nvSpPr>
        <p:spPr>
          <a:xfrm>
            <a:off x="1489924" y="1220113"/>
            <a:ext cx="1380275" cy="13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04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07" name="Google Shape;507;p36"/>
          <p:cNvSpPr txBox="1">
            <a:spLocks noGrp="1"/>
          </p:cNvSpPr>
          <p:nvPr>
            <p:ph type="title"/>
          </p:nvPr>
        </p:nvSpPr>
        <p:spPr>
          <a:xfrm>
            <a:off x="1299764" y="2591580"/>
            <a:ext cx="2582232" cy="7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Conclusão</a:t>
            </a:r>
          </a:p>
        </p:txBody>
      </p:sp>
      <p:grpSp>
        <p:nvGrpSpPr>
          <p:cNvPr id="509" name="Google Shape;509;p36"/>
          <p:cNvGrpSpPr/>
          <p:nvPr/>
        </p:nvGrpSpPr>
        <p:grpSpPr>
          <a:xfrm>
            <a:off x="4590782" y="1905560"/>
            <a:ext cx="3133498" cy="2582960"/>
            <a:chOff x="1743950" y="1956025"/>
            <a:chExt cx="3777575" cy="3113875"/>
          </a:xfrm>
        </p:grpSpPr>
        <p:sp>
          <p:nvSpPr>
            <p:cNvPr id="511" name="Google Shape;511;p36"/>
            <p:cNvSpPr/>
            <p:nvPr/>
          </p:nvSpPr>
          <p:spPr>
            <a:xfrm>
              <a:off x="1743950" y="2590925"/>
              <a:ext cx="3777575" cy="2478975"/>
            </a:xfrm>
            <a:custGeom>
              <a:avLst/>
              <a:gdLst/>
              <a:ahLst/>
              <a:cxnLst/>
              <a:rect l="l" t="t" r="r" b="b"/>
              <a:pathLst>
                <a:path w="151103" h="99159" extrusionOk="0">
                  <a:moveTo>
                    <a:pt x="80976" y="0"/>
                  </a:moveTo>
                  <a:cubicBezTo>
                    <a:pt x="80204" y="0"/>
                    <a:pt x="79434" y="12"/>
                    <a:pt x="78665" y="36"/>
                  </a:cubicBezTo>
                  <a:cubicBezTo>
                    <a:pt x="73998" y="179"/>
                    <a:pt x="69664" y="929"/>
                    <a:pt x="65295" y="1727"/>
                  </a:cubicBezTo>
                  <a:cubicBezTo>
                    <a:pt x="60520" y="2156"/>
                    <a:pt x="55722" y="2560"/>
                    <a:pt x="50912" y="2894"/>
                  </a:cubicBezTo>
                  <a:cubicBezTo>
                    <a:pt x="47459" y="3132"/>
                    <a:pt x="44006" y="3394"/>
                    <a:pt x="40613" y="3799"/>
                  </a:cubicBezTo>
                  <a:cubicBezTo>
                    <a:pt x="39833" y="3747"/>
                    <a:pt x="39057" y="3709"/>
                    <a:pt x="38304" y="3709"/>
                  </a:cubicBezTo>
                  <a:cubicBezTo>
                    <a:pt x="36286" y="3709"/>
                    <a:pt x="34441" y="3980"/>
                    <a:pt x="33183" y="4977"/>
                  </a:cubicBezTo>
                  <a:cubicBezTo>
                    <a:pt x="32433" y="5132"/>
                    <a:pt x="31695" y="5299"/>
                    <a:pt x="30957" y="5477"/>
                  </a:cubicBezTo>
                  <a:cubicBezTo>
                    <a:pt x="16300" y="9013"/>
                    <a:pt x="6763" y="18491"/>
                    <a:pt x="3406" y="29647"/>
                  </a:cubicBezTo>
                  <a:cubicBezTo>
                    <a:pt x="1" y="40994"/>
                    <a:pt x="3084" y="54281"/>
                    <a:pt x="9514" y="65723"/>
                  </a:cubicBezTo>
                  <a:cubicBezTo>
                    <a:pt x="15038" y="75545"/>
                    <a:pt x="24087" y="84308"/>
                    <a:pt x="36303" y="90226"/>
                  </a:cubicBezTo>
                  <a:cubicBezTo>
                    <a:pt x="49235" y="96492"/>
                    <a:pt x="65296" y="99158"/>
                    <a:pt x="79683" y="99158"/>
                  </a:cubicBezTo>
                  <a:cubicBezTo>
                    <a:pt x="80303" y="99158"/>
                    <a:pt x="80921" y="99153"/>
                    <a:pt x="81535" y="99144"/>
                  </a:cubicBezTo>
                  <a:cubicBezTo>
                    <a:pt x="97203" y="98894"/>
                    <a:pt x="111693" y="94834"/>
                    <a:pt x="123826" y="88571"/>
                  </a:cubicBezTo>
                  <a:cubicBezTo>
                    <a:pt x="135780" y="82415"/>
                    <a:pt x="144757" y="73474"/>
                    <a:pt x="148031" y="62472"/>
                  </a:cubicBezTo>
                  <a:cubicBezTo>
                    <a:pt x="151103" y="52126"/>
                    <a:pt x="148198" y="40232"/>
                    <a:pt x="142185" y="29826"/>
                  </a:cubicBezTo>
                  <a:cubicBezTo>
                    <a:pt x="138304" y="23099"/>
                    <a:pt x="132541" y="16872"/>
                    <a:pt x="124993" y="11954"/>
                  </a:cubicBezTo>
                  <a:cubicBezTo>
                    <a:pt x="116206" y="6227"/>
                    <a:pt x="105562" y="3084"/>
                    <a:pt x="94786" y="1215"/>
                  </a:cubicBezTo>
                  <a:cubicBezTo>
                    <a:pt x="90180" y="420"/>
                    <a:pt x="85557" y="0"/>
                    <a:pt x="80976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2525000" y="1956025"/>
              <a:ext cx="2631025" cy="2630700"/>
            </a:xfrm>
            <a:custGeom>
              <a:avLst/>
              <a:gdLst/>
              <a:ahLst/>
              <a:cxnLst/>
              <a:rect l="l" t="t" r="r" b="b"/>
              <a:pathLst>
                <a:path w="105241" h="105228" extrusionOk="0">
                  <a:moveTo>
                    <a:pt x="52614" y="1"/>
                  </a:moveTo>
                  <a:cubicBezTo>
                    <a:pt x="23563" y="1"/>
                    <a:pt x="1" y="23551"/>
                    <a:pt x="1" y="52614"/>
                  </a:cubicBezTo>
                  <a:cubicBezTo>
                    <a:pt x="1" y="81677"/>
                    <a:pt x="23563" y="105228"/>
                    <a:pt x="52614" y="105228"/>
                  </a:cubicBezTo>
                  <a:cubicBezTo>
                    <a:pt x="81678" y="105228"/>
                    <a:pt x="105240" y="81677"/>
                    <a:pt x="105240" y="52614"/>
                  </a:cubicBezTo>
                  <a:cubicBezTo>
                    <a:pt x="105240" y="23551"/>
                    <a:pt x="81678" y="1"/>
                    <a:pt x="5261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4178175" y="4397625"/>
              <a:ext cx="88750" cy="32875"/>
            </a:xfrm>
            <a:custGeom>
              <a:avLst/>
              <a:gdLst/>
              <a:ahLst/>
              <a:cxnLst/>
              <a:rect l="l" t="t" r="r" b="b"/>
              <a:pathLst>
                <a:path w="3550" h="1315" extrusionOk="0">
                  <a:moveTo>
                    <a:pt x="1702" y="1"/>
                  </a:moveTo>
                  <a:cubicBezTo>
                    <a:pt x="1127" y="1"/>
                    <a:pt x="621" y="113"/>
                    <a:pt x="251" y="694"/>
                  </a:cubicBezTo>
                  <a:cubicBezTo>
                    <a:pt x="0" y="1204"/>
                    <a:pt x="466" y="1315"/>
                    <a:pt x="914" y="1315"/>
                  </a:cubicBezTo>
                  <a:cubicBezTo>
                    <a:pt x="1104" y="1315"/>
                    <a:pt x="1290" y="1295"/>
                    <a:pt x="1418" y="1277"/>
                  </a:cubicBezTo>
                  <a:cubicBezTo>
                    <a:pt x="1763" y="1230"/>
                    <a:pt x="3549" y="920"/>
                    <a:pt x="3442" y="301"/>
                  </a:cubicBezTo>
                  <a:cubicBezTo>
                    <a:pt x="3393" y="56"/>
                    <a:pt x="3004" y="24"/>
                    <a:pt x="2687" y="24"/>
                  </a:cubicBezTo>
                  <a:cubicBezTo>
                    <a:pt x="2572" y="24"/>
                    <a:pt x="2466" y="28"/>
                    <a:pt x="2390" y="28"/>
                  </a:cubicBezTo>
                  <a:cubicBezTo>
                    <a:pt x="2369" y="28"/>
                    <a:pt x="2351" y="28"/>
                    <a:pt x="2335" y="27"/>
                  </a:cubicBezTo>
                  <a:cubicBezTo>
                    <a:pt x="2117" y="15"/>
                    <a:pt x="1905" y="1"/>
                    <a:pt x="1702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3759975" y="2855825"/>
              <a:ext cx="289350" cy="91800"/>
            </a:xfrm>
            <a:custGeom>
              <a:avLst/>
              <a:gdLst/>
              <a:ahLst/>
              <a:cxnLst/>
              <a:rect l="l" t="t" r="r" b="b"/>
              <a:pathLst>
                <a:path w="11574" h="3672" extrusionOk="0">
                  <a:moveTo>
                    <a:pt x="3129" y="1"/>
                  </a:moveTo>
                  <a:cubicBezTo>
                    <a:pt x="2199" y="1"/>
                    <a:pt x="1385" y="597"/>
                    <a:pt x="453" y="715"/>
                  </a:cubicBezTo>
                  <a:cubicBezTo>
                    <a:pt x="440" y="712"/>
                    <a:pt x="429" y="711"/>
                    <a:pt x="417" y="711"/>
                  </a:cubicBezTo>
                  <a:cubicBezTo>
                    <a:pt x="386" y="711"/>
                    <a:pt x="357" y="722"/>
                    <a:pt x="322" y="739"/>
                  </a:cubicBezTo>
                  <a:cubicBezTo>
                    <a:pt x="179" y="858"/>
                    <a:pt x="156" y="870"/>
                    <a:pt x="60" y="1049"/>
                  </a:cubicBezTo>
                  <a:cubicBezTo>
                    <a:pt x="1" y="1156"/>
                    <a:pt x="60" y="1275"/>
                    <a:pt x="179" y="1323"/>
                  </a:cubicBezTo>
                  <a:cubicBezTo>
                    <a:pt x="409" y="1413"/>
                    <a:pt x="616" y="1449"/>
                    <a:pt x="810" y="1449"/>
                  </a:cubicBezTo>
                  <a:cubicBezTo>
                    <a:pt x="1551" y="1449"/>
                    <a:pt x="2099" y="929"/>
                    <a:pt x="2944" y="929"/>
                  </a:cubicBezTo>
                  <a:cubicBezTo>
                    <a:pt x="2959" y="929"/>
                    <a:pt x="2974" y="929"/>
                    <a:pt x="2989" y="930"/>
                  </a:cubicBezTo>
                  <a:cubicBezTo>
                    <a:pt x="3882" y="954"/>
                    <a:pt x="4299" y="1680"/>
                    <a:pt x="5073" y="1870"/>
                  </a:cubicBezTo>
                  <a:cubicBezTo>
                    <a:pt x="5799" y="2061"/>
                    <a:pt x="6180" y="1989"/>
                    <a:pt x="6835" y="2478"/>
                  </a:cubicBezTo>
                  <a:cubicBezTo>
                    <a:pt x="7085" y="2668"/>
                    <a:pt x="8097" y="2894"/>
                    <a:pt x="7526" y="3347"/>
                  </a:cubicBezTo>
                  <a:cubicBezTo>
                    <a:pt x="7395" y="3454"/>
                    <a:pt x="7514" y="3668"/>
                    <a:pt x="7656" y="3668"/>
                  </a:cubicBezTo>
                  <a:cubicBezTo>
                    <a:pt x="7787" y="3670"/>
                    <a:pt x="7930" y="3671"/>
                    <a:pt x="8083" y="3671"/>
                  </a:cubicBezTo>
                  <a:cubicBezTo>
                    <a:pt x="9172" y="3671"/>
                    <a:pt x="10737" y="3597"/>
                    <a:pt x="11478" y="2918"/>
                  </a:cubicBezTo>
                  <a:cubicBezTo>
                    <a:pt x="11574" y="2823"/>
                    <a:pt x="11538" y="2680"/>
                    <a:pt x="11443" y="2620"/>
                  </a:cubicBezTo>
                  <a:cubicBezTo>
                    <a:pt x="10109" y="1704"/>
                    <a:pt x="8002" y="1608"/>
                    <a:pt x="6442" y="1120"/>
                  </a:cubicBezTo>
                  <a:cubicBezTo>
                    <a:pt x="5454" y="811"/>
                    <a:pt x="4216" y="25"/>
                    <a:pt x="3156" y="1"/>
                  </a:cubicBezTo>
                  <a:cubicBezTo>
                    <a:pt x="3147" y="1"/>
                    <a:pt x="3138" y="1"/>
                    <a:pt x="312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3922500" y="2967700"/>
              <a:ext cx="77800" cy="27925"/>
            </a:xfrm>
            <a:custGeom>
              <a:avLst/>
              <a:gdLst/>
              <a:ahLst/>
              <a:cxnLst/>
              <a:rect l="l" t="t" r="r" b="b"/>
              <a:pathLst>
                <a:path w="3112" h="1117" extrusionOk="0">
                  <a:moveTo>
                    <a:pt x="337" y="0"/>
                  </a:moveTo>
                  <a:cubicBezTo>
                    <a:pt x="283" y="0"/>
                    <a:pt x="230" y="15"/>
                    <a:pt x="179" y="50"/>
                  </a:cubicBezTo>
                  <a:cubicBezTo>
                    <a:pt x="1" y="181"/>
                    <a:pt x="1" y="491"/>
                    <a:pt x="108" y="658"/>
                  </a:cubicBezTo>
                  <a:cubicBezTo>
                    <a:pt x="251" y="884"/>
                    <a:pt x="560" y="920"/>
                    <a:pt x="798" y="943"/>
                  </a:cubicBezTo>
                  <a:cubicBezTo>
                    <a:pt x="1203" y="979"/>
                    <a:pt x="1560" y="955"/>
                    <a:pt x="1965" y="1074"/>
                  </a:cubicBezTo>
                  <a:cubicBezTo>
                    <a:pt x="2048" y="1100"/>
                    <a:pt x="2176" y="1117"/>
                    <a:pt x="2312" y="1117"/>
                  </a:cubicBezTo>
                  <a:cubicBezTo>
                    <a:pt x="2680" y="1117"/>
                    <a:pt x="3111" y="992"/>
                    <a:pt x="2894" y="574"/>
                  </a:cubicBezTo>
                  <a:cubicBezTo>
                    <a:pt x="2751" y="312"/>
                    <a:pt x="2358" y="158"/>
                    <a:pt x="2084" y="98"/>
                  </a:cubicBezTo>
                  <a:cubicBezTo>
                    <a:pt x="2031" y="88"/>
                    <a:pt x="1979" y="83"/>
                    <a:pt x="1928" y="83"/>
                  </a:cubicBezTo>
                  <a:cubicBezTo>
                    <a:pt x="1607" y="83"/>
                    <a:pt x="1327" y="261"/>
                    <a:pt x="1025" y="261"/>
                  </a:cubicBezTo>
                  <a:cubicBezTo>
                    <a:pt x="989" y="261"/>
                    <a:pt x="954" y="258"/>
                    <a:pt x="917" y="253"/>
                  </a:cubicBezTo>
                  <a:cubicBezTo>
                    <a:pt x="749" y="197"/>
                    <a:pt x="536" y="0"/>
                    <a:pt x="337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4042750" y="2932100"/>
              <a:ext cx="156725" cy="70025"/>
            </a:xfrm>
            <a:custGeom>
              <a:avLst/>
              <a:gdLst/>
              <a:ahLst/>
              <a:cxnLst/>
              <a:rect l="l" t="t" r="r" b="b"/>
              <a:pathLst>
                <a:path w="6269" h="2801" extrusionOk="0">
                  <a:moveTo>
                    <a:pt x="1479" y="1"/>
                  </a:moveTo>
                  <a:cubicBezTo>
                    <a:pt x="1168" y="1"/>
                    <a:pt x="881" y="65"/>
                    <a:pt x="656" y="236"/>
                  </a:cubicBezTo>
                  <a:cubicBezTo>
                    <a:pt x="644" y="248"/>
                    <a:pt x="632" y="260"/>
                    <a:pt x="620" y="272"/>
                  </a:cubicBezTo>
                  <a:cubicBezTo>
                    <a:pt x="572" y="331"/>
                    <a:pt x="536" y="415"/>
                    <a:pt x="584" y="498"/>
                  </a:cubicBezTo>
                  <a:cubicBezTo>
                    <a:pt x="763" y="820"/>
                    <a:pt x="2037" y="1177"/>
                    <a:pt x="2013" y="1462"/>
                  </a:cubicBezTo>
                  <a:cubicBezTo>
                    <a:pt x="2013" y="1441"/>
                    <a:pt x="1814" y="1427"/>
                    <a:pt x="1543" y="1427"/>
                  </a:cubicBezTo>
                  <a:cubicBezTo>
                    <a:pt x="1059" y="1427"/>
                    <a:pt x="346" y="1471"/>
                    <a:pt x="132" y="1593"/>
                  </a:cubicBezTo>
                  <a:cubicBezTo>
                    <a:pt x="25" y="1641"/>
                    <a:pt x="1" y="1808"/>
                    <a:pt x="84" y="1891"/>
                  </a:cubicBezTo>
                  <a:cubicBezTo>
                    <a:pt x="358" y="2129"/>
                    <a:pt x="739" y="2153"/>
                    <a:pt x="1084" y="2189"/>
                  </a:cubicBezTo>
                  <a:cubicBezTo>
                    <a:pt x="1117" y="2191"/>
                    <a:pt x="1150" y="2192"/>
                    <a:pt x="1185" y="2192"/>
                  </a:cubicBezTo>
                  <a:cubicBezTo>
                    <a:pt x="1376" y="2192"/>
                    <a:pt x="1598" y="2160"/>
                    <a:pt x="1803" y="2160"/>
                  </a:cubicBezTo>
                  <a:cubicBezTo>
                    <a:pt x="1917" y="2160"/>
                    <a:pt x="2025" y="2170"/>
                    <a:pt x="2120" y="2201"/>
                  </a:cubicBezTo>
                  <a:cubicBezTo>
                    <a:pt x="2239" y="2236"/>
                    <a:pt x="2620" y="2713"/>
                    <a:pt x="2787" y="2748"/>
                  </a:cubicBezTo>
                  <a:cubicBezTo>
                    <a:pt x="2924" y="2783"/>
                    <a:pt x="2968" y="2801"/>
                    <a:pt x="3008" y="2801"/>
                  </a:cubicBezTo>
                  <a:cubicBezTo>
                    <a:pt x="3052" y="2801"/>
                    <a:pt x="3091" y="2780"/>
                    <a:pt x="3239" y="2736"/>
                  </a:cubicBezTo>
                  <a:cubicBezTo>
                    <a:pt x="3891" y="2553"/>
                    <a:pt x="2687" y="2151"/>
                    <a:pt x="4035" y="2151"/>
                  </a:cubicBezTo>
                  <a:cubicBezTo>
                    <a:pt x="4091" y="2151"/>
                    <a:pt x="4151" y="2152"/>
                    <a:pt x="4216" y="2153"/>
                  </a:cubicBezTo>
                  <a:cubicBezTo>
                    <a:pt x="4404" y="2153"/>
                    <a:pt x="4531" y="2298"/>
                    <a:pt x="4712" y="2298"/>
                  </a:cubicBezTo>
                  <a:cubicBezTo>
                    <a:pt x="4725" y="2298"/>
                    <a:pt x="4738" y="2298"/>
                    <a:pt x="4751" y="2296"/>
                  </a:cubicBezTo>
                  <a:cubicBezTo>
                    <a:pt x="4823" y="2296"/>
                    <a:pt x="4918" y="2248"/>
                    <a:pt x="4930" y="2165"/>
                  </a:cubicBezTo>
                  <a:cubicBezTo>
                    <a:pt x="4988" y="1789"/>
                    <a:pt x="5359" y="1686"/>
                    <a:pt x="5719" y="1686"/>
                  </a:cubicBezTo>
                  <a:cubicBezTo>
                    <a:pt x="5803" y="1686"/>
                    <a:pt x="5887" y="1692"/>
                    <a:pt x="5966" y="1701"/>
                  </a:cubicBezTo>
                  <a:cubicBezTo>
                    <a:pt x="5977" y="1702"/>
                    <a:pt x="5989" y="1703"/>
                    <a:pt x="6000" y="1703"/>
                  </a:cubicBezTo>
                  <a:cubicBezTo>
                    <a:pt x="6142" y="1703"/>
                    <a:pt x="6268" y="1570"/>
                    <a:pt x="6180" y="1427"/>
                  </a:cubicBezTo>
                  <a:cubicBezTo>
                    <a:pt x="5668" y="570"/>
                    <a:pt x="4335" y="736"/>
                    <a:pt x="3537" y="498"/>
                  </a:cubicBezTo>
                  <a:cubicBezTo>
                    <a:pt x="3016" y="333"/>
                    <a:pt x="2185" y="1"/>
                    <a:pt x="147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4212125" y="2968325"/>
              <a:ext cx="65725" cy="32225"/>
            </a:xfrm>
            <a:custGeom>
              <a:avLst/>
              <a:gdLst/>
              <a:ahLst/>
              <a:cxnLst/>
              <a:rect l="l" t="t" r="r" b="b"/>
              <a:pathLst>
                <a:path w="2629" h="1289" extrusionOk="0">
                  <a:moveTo>
                    <a:pt x="1267" y="1"/>
                  </a:moveTo>
                  <a:cubicBezTo>
                    <a:pt x="1051" y="1"/>
                    <a:pt x="840" y="31"/>
                    <a:pt x="667" y="85"/>
                  </a:cubicBezTo>
                  <a:cubicBezTo>
                    <a:pt x="298" y="204"/>
                    <a:pt x="0" y="549"/>
                    <a:pt x="477" y="775"/>
                  </a:cubicBezTo>
                  <a:cubicBezTo>
                    <a:pt x="786" y="918"/>
                    <a:pt x="1143" y="1002"/>
                    <a:pt x="1477" y="1109"/>
                  </a:cubicBezTo>
                  <a:cubicBezTo>
                    <a:pt x="1679" y="1180"/>
                    <a:pt x="1905" y="1276"/>
                    <a:pt x="2132" y="1287"/>
                  </a:cubicBezTo>
                  <a:cubicBezTo>
                    <a:pt x="2142" y="1288"/>
                    <a:pt x="2151" y="1288"/>
                    <a:pt x="2161" y="1288"/>
                  </a:cubicBezTo>
                  <a:cubicBezTo>
                    <a:pt x="2629" y="1288"/>
                    <a:pt x="2556" y="722"/>
                    <a:pt x="2370" y="418"/>
                  </a:cubicBezTo>
                  <a:cubicBezTo>
                    <a:pt x="2370" y="406"/>
                    <a:pt x="2358" y="406"/>
                    <a:pt x="2358" y="394"/>
                  </a:cubicBezTo>
                  <a:cubicBezTo>
                    <a:pt x="2346" y="394"/>
                    <a:pt x="2346" y="383"/>
                    <a:pt x="2346" y="383"/>
                  </a:cubicBezTo>
                  <a:cubicBezTo>
                    <a:pt x="2105" y="110"/>
                    <a:pt x="1675" y="1"/>
                    <a:pt x="126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3918025" y="2797925"/>
              <a:ext cx="53625" cy="58200"/>
            </a:xfrm>
            <a:custGeom>
              <a:avLst/>
              <a:gdLst/>
              <a:ahLst/>
              <a:cxnLst/>
              <a:rect l="l" t="t" r="r" b="b"/>
              <a:pathLst>
                <a:path w="2145" h="2328" extrusionOk="0">
                  <a:moveTo>
                    <a:pt x="502" y="0"/>
                  </a:moveTo>
                  <a:cubicBezTo>
                    <a:pt x="471" y="0"/>
                    <a:pt x="436" y="8"/>
                    <a:pt x="406" y="31"/>
                  </a:cubicBezTo>
                  <a:cubicBezTo>
                    <a:pt x="1" y="269"/>
                    <a:pt x="191" y="1043"/>
                    <a:pt x="322" y="1388"/>
                  </a:cubicBezTo>
                  <a:cubicBezTo>
                    <a:pt x="476" y="1817"/>
                    <a:pt x="915" y="2328"/>
                    <a:pt x="1413" y="2328"/>
                  </a:cubicBezTo>
                  <a:cubicBezTo>
                    <a:pt x="1454" y="2328"/>
                    <a:pt x="1495" y="2324"/>
                    <a:pt x="1537" y="2317"/>
                  </a:cubicBezTo>
                  <a:cubicBezTo>
                    <a:pt x="2144" y="2210"/>
                    <a:pt x="1632" y="1424"/>
                    <a:pt x="1477" y="1150"/>
                  </a:cubicBezTo>
                  <a:cubicBezTo>
                    <a:pt x="1323" y="853"/>
                    <a:pt x="977" y="43"/>
                    <a:pt x="549" y="7"/>
                  </a:cubicBezTo>
                  <a:cubicBezTo>
                    <a:pt x="536" y="3"/>
                    <a:pt x="519" y="0"/>
                    <a:pt x="502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3800175" y="2889750"/>
              <a:ext cx="37525" cy="28300"/>
            </a:xfrm>
            <a:custGeom>
              <a:avLst/>
              <a:gdLst/>
              <a:ahLst/>
              <a:cxnLst/>
              <a:rect l="l" t="t" r="r" b="b"/>
              <a:pathLst>
                <a:path w="1501" h="1132" extrusionOk="0">
                  <a:moveTo>
                    <a:pt x="721" y="0"/>
                  </a:moveTo>
                  <a:cubicBezTo>
                    <a:pt x="418" y="0"/>
                    <a:pt x="117" y="126"/>
                    <a:pt x="12" y="382"/>
                  </a:cubicBezTo>
                  <a:cubicBezTo>
                    <a:pt x="0" y="430"/>
                    <a:pt x="0" y="454"/>
                    <a:pt x="12" y="489"/>
                  </a:cubicBezTo>
                  <a:cubicBezTo>
                    <a:pt x="12" y="811"/>
                    <a:pt x="393" y="1073"/>
                    <a:pt x="667" y="1121"/>
                  </a:cubicBezTo>
                  <a:cubicBezTo>
                    <a:pt x="707" y="1128"/>
                    <a:pt x="750" y="1131"/>
                    <a:pt x="793" y="1131"/>
                  </a:cubicBezTo>
                  <a:cubicBezTo>
                    <a:pt x="1113" y="1131"/>
                    <a:pt x="1500" y="942"/>
                    <a:pt x="1500" y="597"/>
                  </a:cubicBezTo>
                  <a:cubicBezTo>
                    <a:pt x="1500" y="203"/>
                    <a:pt x="1108" y="0"/>
                    <a:pt x="721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4054075" y="2895650"/>
              <a:ext cx="42875" cy="32800"/>
            </a:xfrm>
            <a:custGeom>
              <a:avLst/>
              <a:gdLst/>
              <a:ahLst/>
              <a:cxnLst/>
              <a:rect l="l" t="t" r="r" b="b"/>
              <a:pathLst>
                <a:path w="1715" h="1312" extrusionOk="0">
                  <a:moveTo>
                    <a:pt x="797" y="1"/>
                  </a:moveTo>
                  <a:cubicBezTo>
                    <a:pt x="716" y="1"/>
                    <a:pt x="636" y="13"/>
                    <a:pt x="560" y="39"/>
                  </a:cubicBezTo>
                  <a:cubicBezTo>
                    <a:pt x="560" y="39"/>
                    <a:pt x="548" y="51"/>
                    <a:pt x="548" y="51"/>
                  </a:cubicBezTo>
                  <a:lnTo>
                    <a:pt x="512" y="51"/>
                  </a:lnTo>
                  <a:cubicBezTo>
                    <a:pt x="179" y="230"/>
                    <a:pt x="0" y="646"/>
                    <a:pt x="238" y="980"/>
                  </a:cubicBezTo>
                  <a:cubicBezTo>
                    <a:pt x="388" y="1191"/>
                    <a:pt x="649" y="1311"/>
                    <a:pt x="904" y="1311"/>
                  </a:cubicBezTo>
                  <a:cubicBezTo>
                    <a:pt x="994" y="1311"/>
                    <a:pt x="1083" y="1296"/>
                    <a:pt x="1167" y="1266"/>
                  </a:cubicBezTo>
                  <a:cubicBezTo>
                    <a:pt x="1512" y="1135"/>
                    <a:pt x="1715" y="742"/>
                    <a:pt x="1524" y="396"/>
                  </a:cubicBezTo>
                  <a:cubicBezTo>
                    <a:pt x="1376" y="155"/>
                    <a:pt x="1082" y="1"/>
                    <a:pt x="79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3014650" y="1963250"/>
              <a:ext cx="1907400" cy="2504750"/>
            </a:xfrm>
            <a:custGeom>
              <a:avLst/>
              <a:gdLst/>
              <a:ahLst/>
              <a:cxnLst/>
              <a:rect l="l" t="t" r="r" b="b"/>
              <a:pathLst>
                <a:path w="76296" h="100190" extrusionOk="0">
                  <a:moveTo>
                    <a:pt x="35267" y="1963"/>
                  </a:moveTo>
                  <a:cubicBezTo>
                    <a:pt x="35411" y="1963"/>
                    <a:pt x="35575" y="1983"/>
                    <a:pt x="35791" y="2033"/>
                  </a:cubicBezTo>
                  <a:cubicBezTo>
                    <a:pt x="35606" y="2008"/>
                    <a:pt x="35431" y="1996"/>
                    <a:pt x="35255" y="1996"/>
                  </a:cubicBezTo>
                  <a:cubicBezTo>
                    <a:pt x="35103" y="1996"/>
                    <a:pt x="34951" y="2005"/>
                    <a:pt x="34791" y="2021"/>
                  </a:cubicBezTo>
                  <a:cubicBezTo>
                    <a:pt x="34886" y="1997"/>
                    <a:pt x="34981" y="1974"/>
                    <a:pt x="35088" y="1974"/>
                  </a:cubicBezTo>
                  <a:cubicBezTo>
                    <a:pt x="35146" y="1966"/>
                    <a:pt x="35205" y="1963"/>
                    <a:pt x="35267" y="1963"/>
                  </a:cubicBezTo>
                  <a:close/>
                  <a:moveTo>
                    <a:pt x="20348" y="1628"/>
                  </a:moveTo>
                  <a:cubicBezTo>
                    <a:pt x="19622" y="1771"/>
                    <a:pt x="18884" y="1938"/>
                    <a:pt x="18181" y="2117"/>
                  </a:cubicBezTo>
                  <a:cubicBezTo>
                    <a:pt x="18884" y="1926"/>
                    <a:pt x="19610" y="1759"/>
                    <a:pt x="20348" y="1628"/>
                  </a:cubicBezTo>
                  <a:close/>
                  <a:moveTo>
                    <a:pt x="42875" y="4486"/>
                  </a:moveTo>
                  <a:lnTo>
                    <a:pt x="42875" y="4486"/>
                  </a:lnTo>
                  <a:cubicBezTo>
                    <a:pt x="43030" y="4593"/>
                    <a:pt x="43173" y="4712"/>
                    <a:pt x="43280" y="4855"/>
                  </a:cubicBezTo>
                  <a:cubicBezTo>
                    <a:pt x="43065" y="4676"/>
                    <a:pt x="43054" y="4629"/>
                    <a:pt x="42875" y="4486"/>
                  </a:cubicBezTo>
                  <a:close/>
                  <a:moveTo>
                    <a:pt x="15872" y="4236"/>
                  </a:moveTo>
                  <a:cubicBezTo>
                    <a:pt x="15860" y="4283"/>
                    <a:pt x="15872" y="4331"/>
                    <a:pt x="15895" y="4379"/>
                  </a:cubicBezTo>
                  <a:cubicBezTo>
                    <a:pt x="16055" y="4720"/>
                    <a:pt x="16185" y="4819"/>
                    <a:pt x="16320" y="4819"/>
                  </a:cubicBezTo>
                  <a:cubicBezTo>
                    <a:pt x="16507" y="4819"/>
                    <a:pt x="16705" y="4632"/>
                    <a:pt x="17007" y="4632"/>
                  </a:cubicBezTo>
                  <a:cubicBezTo>
                    <a:pt x="17075" y="4632"/>
                    <a:pt x="17149" y="4641"/>
                    <a:pt x="17229" y="4664"/>
                  </a:cubicBezTo>
                  <a:cubicBezTo>
                    <a:pt x="17372" y="4712"/>
                    <a:pt x="17419" y="4843"/>
                    <a:pt x="17515" y="4986"/>
                  </a:cubicBezTo>
                  <a:cubicBezTo>
                    <a:pt x="16748" y="4865"/>
                    <a:pt x="15969" y="4778"/>
                    <a:pt x="15177" y="4778"/>
                  </a:cubicBezTo>
                  <a:cubicBezTo>
                    <a:pt x="14640" y="4778"/>
                    <a:pt x="14098" y="4818"/>
                    <a:pt x="13550" y="4915"/>
                  </a:cubicBezTo>
                  <a:cubicBezTo>
                    <a:pt x="13193" y="4974"/>
                    <a:pt x="12943" y="5081"/>
                    <a:pt x="12597" y="5176"/>
                  </a:cubicBezTo>
                  <a:cubicBezTo>
                    <a:pt x="12323" y="5248"/>
                    <a:pt x="12026" y="5260"/>
                    <a:pt x="11728" y="5284"/>
                  </a:cubicBezTo>
                  <a:cubicBezTo>
                    <a:pt x="11835" y="5272"/>
                    <a:pt x="11931" y="5260"/>
                    <a:pt x="12038" y="5236"/>
                  </a:cubicBezTo>
                  <a:cubicBezTo>
                    <a:pt x="13205" y="4986"/>
                    <a:pt x="14395" y="4700"/>
                    <a:pt x="15514" y="4343"/>
                  </a:cubicBezTo>
                  <a:cubicBezTo>
                    <a:pt x="15550" y="4343"/>
                    <a:pt x="15693" y="4295"/>
                    <a:pt x="15872" y="4236"/>
                  </a:cubicBezTo>
                  <a:close/>
                  <a:moveTo>
                    <a:pt x="14645" y="6069"/>
                  </a:moveTo>
                  <a:cubicBezTo>
                    <a:pt x="14752" y="6069"/>
                    <a:pt x="14860" y="6081"/>
                    <a:pt x="14967" y="6081"/>
                  </a:cubicBezTo>
                  <a:cubicBezTo>
                    <a:pt x="15050" y="6093"/>
                    <a:pt x="15121" y="6105"/>
                    <a:pt x="15205" y="6117"/>
                  </a:cubicBezTo>
                  <a:cubicBezTo>
                    <a:pt x="15324" y="6141"/>
                    <a:pt x="15348" y="6153"/>
                    <a:pt x="15276" y="6153"/>
                  </a:cubicBezTo>
                  <a:cubicBezTo>
                    <a:pt x="15169" y="6308"/>
                    <a:pt x="14740" y="6450"/>
                    <a:pt x="14550" y="6522"/>
                  </a:cubicBezTo>
                  <a:cubicBezTo>
                    <a:pt x="14401" y="6583"/>
                    <a:pt x="14141" y="6709"/>
                    <a:pt x="13930" y="6709"/>
                  </a:cubicBezTo>
                  <a:cubicBezTo>
                    <a:pt x="13854" y="6709"/>
                    <a:pt x="13785" y="6693"/>
                    <a:pt x="13728" y="6653"/>
                  </a:cubicBezTo>
                  <a:cubicBezTo>
                    <a:pt x="13312" y="6355"/>
                    <a:pt x="13597" y="6248"/>
                    <a:pt x="13788" y="6188"/>
                  </a:cubicBezTo>
                  <a:cubicBezTo>
                    <a:pt x="14062" y="6093"/>
                    <a:pt x="14359" y="6069"/>
                    <a:pt x="14645" y="6069"/>
                  </a:cubicBezTo>
                  <a:close/>
                  <a:moveTo>
                    <a:pt x="17995" y="7090"/>
                  </a:moveTo>
                  <a:cubicBezTo>
                    <a:pt x="18097" y="7090"/>
                    <a:pt x="18200" y="7099"/>
                    <a:pt x="18300" y="7117"/>
                  </a:cubicBezTo>
                  <a:cubicBezTo>
                    <a:pt x="18396" y="7141"/>
                    <a:pt x="18539" y="7153"/>
                    <a:pt x="18550" y="7272"/>
                  </a:cubicBezTo>
                  <a:cubicBezTo>
                    <a:pt x="18550" y="7367"/>
                    <a:pt x="18241" y="7546"/>
                    <a:pt x="18181" y="7570"/>
                  </a:cubicBezTo>
                  <a:cubicBezTo>
                    <a:pt x="17999" y="7670"/>
                    <a:pt x="17769" y="7749"/>
                    <a:pt x="17554" y="7749"/>
                  </a:cubicBezTo>
                  <a:cubicBezTo>
                    <a:pt x="17487" y="7749"/>
                    <a:pt x="17422" y="7741"/>
                    <a:pt x="17360" y="7724"/>
                  </a:cubicBezTo>
                  <a:cubicBezTo>
                    <a:pt x="17193" y="7689"/>
                    <a:pt x="16979" y="7582"/>
                    <a:pt x="17074" y="7403"/>
                  </a:cubicBezTo>
                  <a:cubicBezTo>
                    <a:pt x="17110" y="7331"/>
                    <a:pt x="17241" y="7284"/>
                    <a:pt x="17312" y="7248"/>
                  </a:cubicBezTo>
                  <a:cubicBezTo>
                    <a:pt x="17520" y="7140"/>
                    <a:pt x="17757" y="7090"/>
                    <a:pt x="17995" y="7090"/>
                  </a:cubicBezTo>
                  <a:close/>
                  <a:moveTo>
                    <a:pt x="54186" y="7879"/>
                  </a:moveTo>
                  <a:cubicBezTo>
                    <a:pt x="54186" y="7915"/>
                    <a:pt x="54186" y="7963"/>
                    <a:pt x="54186" y="8010"/>
                  </a:cubicBezTo>
                  <a:cubicBezTo>
                    <a:pt x="54186" y="8010"/>
                    <a:pt x="54174" y="7998"/>
                    <a:pt x="54174" y="7998"/>
                  </a:cubicBezTo>
                  <a:cubicBezTo>
                    <a:pt x="54162" y="7974"/>
                    <a:pt x="54150" y="7951"/>
                    <a:pt x="54138" y="7927"/>
                  </a:cubicBezTo>
                  <a:cubicBezTo>
                    <a:pt x="54162" y="7915"/>
                    <a:pt x="54174" y="7903"/>
                    <a:pt x="54186" y="7879"/>
                  </a:cubicBezTo>
                  <a:close/>
                  <a:moveTo>
                    <a:pt x="14696" y="8031"/>
                  </a:moveTo>
                  <a:cubicBezTo>
                    <a:pt x="14788" y="8031"/>
                    <a:pt x="14907" y="8057"/>
                    <a:pt x="14967" y="8117"/>
                  </a:cubicBezTo>
                  <a:cubicBezTo>
                    <a:pt x="15145" y="8272"/>
                    <a:pt x="14883" y="8415"/>
                    <a:pt x="14729" y="8439"/>
                  </a:cubicBezTo>
                  <a:cubicBezTo>
                    <a:pt x="14586" y="8427"/>
                    <a:pt x="14300" y="8332"/>
                    <a:pt x="14407" y="8153"/>
                  </a:cubicBezTo>
                  <a:cubicBezTo>
                    <a:pt x="14455" y="8082"/>
                    <a:pt x="14562" y="8046"/>
                    <a:pt x="14645" y="8034"/>
                  </a:cubicBezTo>
                  <a:cubicBezTo>
                    <a:pt x="14661" y="8032"/>
                    <a:pt x="14678" y="8031"/>
                    <a:pt x="14696" y="8031"/>
                  </a:cubicBezTo>
                  <a:close/>
                  <a:moveTo>
                    <a:pt x="21338" y="11827"/>
                  </a:moveTo>
                  <a:cubicBezTo>
                    <a:pt x="21591" y="11827"/>
                    <a:pt x="21895" y="12320"/>
                    <a:pt x="21956" y="12570"/>
                  </a:cubicBezTo>
                  <a:cubicBezTo>
                    <a:pt x="21979" y="12665"/>
                    <a:pt x="22015" y="12773"/>
                    <a:pt x="21991" y="12868"/>
                  </a:cubicBezTo>
                  <a:cubicBezTo>
                    <a:pt x="21961" y="12983"/>
                    <a:pt x="21890" y="13021"/>
                    <a:pt x="21806" y="13021"/>
                  </a:cubicBezTo>
                  <a:cubicBezTo>
                    <a:pt x="21726" y="13021"/>
                    <a:pt x="21632" y="12986"/>
                    <a:pt x="21551" y="12951"/>
                  </a:cubicBezTo>
                  <a:cubicBezTo>
                    <a:pt x="21229" y="12796"/>
                    <a:pt x="20991" y="12451"/>
                    <a:pt x="21086" y="12082"/>
                  </a:cubicBezTo>
                  <a:cubicBezTo>
                    <a:pt x="21152" y="11898"/>
                    <a:pt x="21241" y="11827"/>
                    <a:pt x="21338" y="11827"/>
                  </a:cubicBezTo>
                  <a:close/>
                  <a:moveTo>
                    <a:pt x="32862" y="12892"/>
                  </a:moveTo>
                  <a:lnTo>
                    <a:pt x="32862" y="12892"/>
                  </a:lnTo>
                  <a:cubicBezTo>
                    <a:pt x="32921" y="12963"/>
                    <a:pt x="32981" y="13023"/>
                    <a:pt x="33028" y="13082"/>
                  </a:cubicBezTo>
                  <a:cubicBezTo>
                    <a:pt x="33005" y="13070"/>
                    <a:pt x="32981" y="13058"/>
                    <a:pt x="32969" y="13046"/>
                  </a:cubicBezTo>
                  <a:cubicBezTo>
                    <a:pt x="32921" y="12999"/>
                    <a:pt x="32897" y="12963"/>
                    <a:pt x="32862" y="12892"/>
                  </a:cubicBezTo>
                  <a:close/>
                  <a:moveTo>
                    <a:pt x="28815" y="15080"/>
                  </a:moveTo>
                  <a:cubicBezTo>
                    <a:pt x="28943" y="15080"/>
                    <a:pt x="29073" y="15092"/>
                    <a:pt x="29207" y="15118"/>
                  </a:cubicBezTo>
                  <a:cubicBezTo>
                    <a:pt x="29659" y="15202"/>
                    <a:pt x="31469" y="15844"/>
                    <a:pt x="30135" y="16142"/>
                  </a:cubicBezTo>
                  <a:cubicBezTo>
                    <a:pt x="30077" y="16156"/>
                    <a:pt x="30013" y="16161"/>
                    <a:pt x="29945" y="16161"/>
                  </a:cubicBezTo>
                  <a:cubicBezTo>
                    <a:pt x="29668" y="16161"/>
                    <a:pt x="29331" y="16070"/>
                    <a:pt x="29066" y="16070"/>
                  </a:cubicBezTo>
                  <a:cubicBezTo>
                    <a:pt x="29053" y="16070"/>
                    <a:pt x="29040" y="16070"/>
                    <a:pt x="29028" y="16071"/>
                  </a:cubicBezTo>
                  <a:cubicBezTo>
                    <a:pt x="28103" y="16105"/>
                    <a:pt x="27188" y="16299"/>
                    <a:pt x="26274" y="16299"/>
                  </a:cubicBezTo>
                  <a:cubicBezTo>
                    <a:pt x="26224" y="16299"/>
                    <a:pt x="26173" y="16298"/>
                    <a:pt x="26123" y="16297"/>
                  </a:cubicBezTo>
                  <a:cubicBezTo>
                    <a:pt x="25985" y="16297"/>
                    <a:pt x="25769" y="16307"/>
                    <a:pt x="25577" y="16307"/>
                  </a:cubicBezTo>
                  <a:cubicBezTo>
                    <a:pt x="25208" y="16307"/>
                    <a:pt x="24931" y="16270"/>
                    <a:pt x="25480" y="16059"/>
                  </a:cubicBezTo>
                  <a:cubicBezTo>
                    <a:pt x="25873" y="15916"/>
                    <a:pt x="26290" y="15785"/>
                    <a:pt x="26694" y="15678"/>
                  </a:cubicBezTo>
                  <a:cubicBezTo>
                    <a:pt x="27424" y="15465"/>
                    <a:pt x="28084" y="15080"/>
                    <a:pt x="28815" y="15080"/>
                  </a:cubicBezTo>
                  <a:close/>
                  <a:moveTo>
                    <a:pt x="31750" y="18591"/>
                  </a:moveTo>
                  <a:lnTo>
                    <a:pt x="31750" y="18591"/>
                  </a:lnTo>
                  <a:cubicBezTo>
                    <a:pt x="31751" y="18592"/>
                    <a:pt x="31753" y="18593"/>
                    <a:pt x="31754" y="18595"/>
                  </a:cubicBezTo>
                  <a:cubicBezTo>
                    <a:pt x="31753" y="18594"/>
                    <a:pt x="31751" y="18592"/>
                    <a:pt x="31750" y="18591"/>
                  </a:cubicBezTo>
                  <a:close/>
                  <a:moveTo>
                    <a:pt x="37403" y="18124"/>
                  </a:moveTo>
                  <a:cubicBezTo>
                    <a:pt x="37414" y="18124"/>
                    <a:pt x="37424" y="18126"/>
                    <a:pt x="37434" y="18130"/>
                  </a:cubicBezTo>
                  <a:cubicBezTo>
                    <a:pt x="37529" y="18178"/>
                    <a:pt x="37529" y="18476"/>
                    <a:pt x="37481" y="18547"/>
                  </a:cubicBezTo>
                  <a:cubicBezTo>
                    <a:pt x="37420" y="18670"/>
                    <a:pt x="37303" y="18704"/>
                    <a:pt x="37174" y="18704"/>
                  </a:cubicBezTo>
                  <a:cubicBezTo>
                    <a:pt x="37027" y="18704"/>
                    <a:pt x="36863" y="18661"/>
                    <a:pt x="36743" y="18654"/>
                  </a:cubicBezTo>
                  <a:cubicBezTo>
                    <a:pt x="36720" y="18654"/>
                    <a:pt x="36697" y="18653"/>
                    <a:pt x="36674" y="18653"/>
                  </a:cubicBezTo>
                  <a:cubicBezTo>
                    <a:pt x="36448" y="18653"/>
                    <a:pt x="36229" y="18685"/>
                    <a:pt x="36010" y="18685"/>
                  </a:cubicBezTo>
                  <a:cubicBezTo>
                    <a:pt x="35886" y="18685"/>
                    <a:pt x="35762" y="18675"/>
                    <a:pt x="35636" y="18642"/>
                  </a:cubicBezTo>
                  <a:cubicBezTo>
                    <a:pt x="35564" y="18619"/>
                    <a:pt x="35505" y="18595"/>
                    <a:pt x="35445" y="18571"/>
                  </a:cubicBezTo>
                  <a:cubicBezTo>
                    <a:pt x="35648" y="18547"/>
                    <a:pt x="35862" y="18523"/>
                    <a:pt x="36065" y="18500"/>
                  </a:cubicBezTo>
                  <a:cubicBezTo>
                    <a:pt x="36457" y="18416"/>
                    <a:pt x="36874" y="18190"/>
                    <a:pt x="37267" y="18154"/>
                  </a:cubicBezTo>
                  <a:cubicBezTo>
                    <a:pt x="37305" y="18154"/>
                    <a:pt x="37359" y="18124"/>
                    <a:pt x="37403" y="18124"/>
                  </a:cubicBezTo>
                  <a:close/>
                  <a:moveTo>
                    <a:pt x="33379" y="16848"/>
                  </a:moveTo>
                  <a:cubicBezTo>
                    <a:pt x="33609" y="16848"/>
                    <a:pt x="33780" y="16998"/>
                    <a:pt x="33886" y="17297"/>
                  </a:cubicBezTo>
                  <a:cubicBezTo>
                    <a:pt x="34347" y="17615"/>
                    <a:pt x="34429" y="17774"/>
                    <a:pt x="34116" y="17774"/>
                  </a:cubicBezTo>
                  <a:cubicBezTo>
                    <a:pt x="34065" y="17774"/>
                    <a:pt x="34004" y="17770"/>
                    <a:pt x="33933" y="17761"/>
                  </a:cubicBezTo>
                  <a:cubicBezTo>
                    <a:pt x="33850" y="17821"/>
                    <a:pt x="33695" y="17797"/>
                    <a:pt x="33612" y="17845"/>
                  </a:cubicBezTo>
                  <a:cubicBezTo>
                    <a:pt x="33350" y="17988"/>
                    <a:pt x="33326" y="18107"/>
                    <a:pt x="33195" y="18369"/>
                  </a:cubicBezTo>
                  <a:cubicBezTo>
                    <a:pt x="33004" y="18735"/>
                    <a:pt x="32924" y="18861"/>
                    <a:pt x="32878" y="18861"/>
                  </a:cubicBezTo>
                  <a:cubicBezTo>
                    <a:pt x="32782" y="18861"/>
                    <a:pt x="32843" y="18290"/>
                    <a:pt x="32350" y="18226"/>
                  </a:cubicBezTo>
                  <a:cubicBezTo>
                    <a:pt x="32350" y="18226"/>
                    <a:pt x="31730" y="18436"/>
                    <a:pt x="31736" y="18562"/>
                  </a:cubicBezTo>
                  <a:lnTo>
                    <a:pt x="31736" y="18562"/>
                  </a:lnTo>
                  <a:cubicBezTo>
                    <a:pt x="31694" y="18404"/>
                    <a:pt x="31865" y="17804"/>
                    <a:pt x="31778" y="17630"/>
                  </a:cubicBezTo>
                  <a:cubicBezTo>
                    <a:pt x="31631" y="17305"/>
                    <a:pt x="31226" y="17183"/>
                    <a:pt x="30847" y="17183"/>
                  </a:cubicBezTo>
                  <a:cubicBezTo>
                    <a:pt x="30795" y="17183"/>
                    <a:pt x="30744" y="17186"/>
                    <a:pt x="30695" y="17190"/>
                  </a:cubicBezTo>
                  <a:cubicBezTo>
                    <a:pt x="31493" y="17071"/>
                    <a:pt x="32302" y="16987"/>
                    <a:pt x="33112" y="16904"/>
                  </a:cubicBezTo>
                  <a:cubicBezTo>
                    <a:pt x="33208" y="16867"/>
                    <a:pt x="33297" y="16848"/>
                    <a:pt x="33379" y="16848"/>
                  </a:cubicBezTo>
                  <a:close/>
                  <a:moveTo>
                    <a:pt x="30457" y="17214"/>
                  </a:moveTo>
                  <a:cubicBezTo>
                    <a:pt x="30421" y="17226"/>
                    <a:pt x="30385" y="17237"/>
                    <a:pt x="30350" y="17249"/>
                  </a:cubicBezTo>
                  <a:cubicBezTo>
                    <a:pt x="29849" y="17392"/>
                    <a:pt x="29302" y="18011"/>
                    <a:pt x="29242" y="18535"/>
                  </a:cubicBezTo>
                  <a:cubicBezTo>
                    <a:pt x="29195" y="19000"/>
                    <a:pt x="29457" y="19011"/>
                    <a:pt x="29528" y="19381"/>
                  </a:cubicBezTo>
                  <a:cubicBezTo>
                    <a:pt x="29599" y="19726"/>
                    <a:pt x="29814" y="19476"/>
                    <a:pt x="29361" y="19845"/>
                  </a:cubicBezTo>
                  <a:cubicBezTo>
                    <a:pt x="29254" y="19916"/>
                    <a:pt x="29159" y="20000"/>
                    <a:pt x="29064" y="20071"/>
                  </a:cubicBezTo>
                  <a:cubicBezTo>
                    <a:pt x="28768" y="19740"/>
                    <a:pt x="28461" y="19410"/>
                    <a:pt x="28154" y="19079"/>
                  </a:cubicBezTo>
                  <a:lnTo>
                    <a:pt x="28154" y="19079"/>
                  </a:lnTo>
                  <a:cubicBezTo>
                    <a:pt x="28203" y="19039"/>
                    <a:pt x="28375" y="17640"/>
                    <a:pt x="28351" y="17640"/>
                  </a:cubicBezTo>
                  <a:lnTo>
                    <a:pt x="28351" y="17640"/>
                  </a:lnTo>
                  <a:cubicBezTo>
                    <a:pt x="28351" y="17640"/>
                    <a:pt x="28351" y="17640"/>
                    <a:pt x="28350" y="17641"/>
                  </a:cubicBezTo>
                  <a:lnTo>
                    <a:pt x="28350" y="17641"/>
                  </a:lnTo>
                  <a:cubicBezTo>
                    <a:pt x="28532" y="17345"/>
                    <a:pt x="29636" y="17345"/>
                    <a:pt x="29921" y="17297"/>
                  </a:cubicBezTo>
                  <a:cubicBezTo>
                    <a:pt x="30100" y="17261"/>
                    <a:pt x="30278" y="17249"/>
                    <a:pt x="30457" y="17214"/>
                  </a:cubicBezTo>
                  <a:close/>
                  <a:moveTo>
                    <a:pt x="35826" y="19535"/>
                  </a:moveTo>
                  <a:cubicBezTo>
                    <a:pt x="35600" y="19773"/>
                    <a:pt x="35064" y="20000"/>
                    <a:pt x="34874" y="20095"/>
                  </a:cubicBezTo>
                  <a:cubicBezTo>
                    <a:pt x="34421" y="20297"/>
                    <a:pt x="33933" y="20428"/>
                    <a:pt x="33445" y="20524"/>
                  </a:cubicBezTo>
                  <a:cubicBezTo>
                    <a:pt x="33153" y="20574"/>
                    <a:pt x="32853" y="20624"/>
                    <a:pt x="32551" y="20624"/>
                  </a:cubicBezTo>
                  <a:cubicBezTo>
                    <a:pt x="32496" y="20624"/>
                    <a:pt x="32441" y="20623"/>
                    <a:pt x="32386" y="20619"/>
                  </a:cubicBezTo>
                  <a:cubicBezTo>
                    <a:pt x="31862" y="20571"/>
                    <a:pt x="31624" y="20250"/>
                    <a:pt x="32386" y="20107"/>
                  </a:cubicBezTo>
                  <a:cubicBezTo>
                    <a:pt x="32647" y="20047"/>
                    <a:pt x="32897" y="20059"/>
                    <a:pt x="33159" y="19964"/>
                  </a:cubicBezTo>
                  <a:cubicBezTo>
                    <a:pt x="33481" y="19845"/>
                    <a:pt x="33719" y="19654"/>
                    <a:pt x="34076" y="19619"/>
                  </a:cubicBezTo>
                  <a:cubicBezTo>
                    <a:pt x="34150" y="19614"/>
                    <a:pt x="34224" y="19612"/>
                    <a:pt x="34300" y="19612"/>
                  </a:cubicBezTo>
                  <a:cubicBezTo>
                    <a:pt x="34551" y="19612"/>
                    <a:pt x="34814" y="19633"/>
                    <a:pt x="35068" y="19633"/>
                  </a:cubicBezTo>
                  <a:cubicBezTo>
                    <a:pt x="35111" y="19633"/>
                    <a:pt x="35153" y="19632"/>
                    <a:pt x="35195" y="19631"/>
                  </a:cubicBezTo>
                  <a:cubicBezTo>
                    <a:pt x="35267" y="19619"/>
                    <a:pt x="35612" y="19559"/>
                    <a:pt x="35826" y="19535"/>
                  </a:cubicBezTo>
                  <a:close/>
                  <a:moveTo>
                    <a:pt x="3465" y="30465"/>
                  </a:moveTo>
                  <a:cubicBezTo>
                    <a:pt x="3477" y="30465"/>
                    <a:pt x="3477" y="30477"/>
                    <a:pt x="3477" y="30477"/>
                  </a:cubicBezTo>
                  <a:cubicBezTo>
                    <a:pt x="3489" y="30489"/>
                    <a:pt x="3489" y="30501"/>
                    <a:pt x="3489" y="30513"/>
                  </a:cubicBezTo>
                  <a:cubicBezTo>
                    <a:pt x="3489" y="30501"/>
                    <a:pt x="3477" y="30477"/>
                    <a:pt x="3465" y="30465"/>
                  </a:cubicBezTo>
                  <a:close/>
                  <a:moveTo>
                    <a:pt x="3489" y="31037"/>
                  </a:moveTo>
                  <a:cubicBezTo>
                    <a:pt x="3489" y="31180"/>
                    <a:pt x="3501" y="31215"/>
                    <a:pt x="3465" y="31299"/>
                  </a:cubicBezTo>
                  <a:cubicBezTo>
                    <a:pt x="3453" y="31323"/>
                    <a:pt x="3441" y="31358"/>
                    <a:pt x="3418" y="31394"/>
                  </a:cubicBezTo>
                  <a:cubicBezTo>
                    <a:pt x="3441" y="31263"/>
                    <a:pt x="3465" y="31144"/>
                    <a:pt x="3489" y="31037"/>
                  </a:cubicBezTo>
                  <a:close/>
                  <a:moveTo>
                    <a:pt x="19384" y="42298"/>
                  </a:moveTo>
                  <a:cubicBezTo>
                    <a:pt x="19474" y="42298"/>
                    <a:pt x="19564" y="42316"/>
                    <a:pt x="19658" y="42360"/>
                  </a:cubicBezTo>
                  <a:cubicBezTo>
                    <a:pt x="19717" y="42383"/>
                    <a:pt x="19753" y="42419"/>
                    <a:pt x="19789" y="42455"/>
                  </a:cubicBezTo>
                  <a:cubicBezTo>
                    <a:pt x="19598" y="42383"/>
                    <a:pt x="19384" y="42348"/>
                    <a:pt x="19134" y="42336"/>
                  </a:cubicBezTo>
                  <a:cubicBezTo>
                    <a:pt x="19219" y="42313"/>
                    <a:pt x="19302" y="42298"/>
                    <a:pt x="19384" y="42298"/>
                  </a:cubicBezTo>
                  <a:close/>
                  <a:moveTo>
                    <a:pt x="42934" y="47241"/>
                  </a:moveTo>
                  <a:cubicBezTo>
                    <a:pt x="42911" y="47253"/>
                    <a:pt x="42875" y="47265"/>
                    <a:pt x="42839" y="47289"/>
                  </a:cubicBezTo>
                  <a:cubicBezTo>
                    <a:pt x="42744" y="47336"/>
                    <a:pt x="42482" y="47467"/>
                    <a:pt x="42137" y="47551"/>
                  </a:cubicBezTo>
                  <a:cubicBezTo>
                    <a:pt x="42399" y="47420"/>
                    <a:pt x="42673" y="47313"/>
                    <a:pt x="42934" y="47241"/>
                  </a:cubicBezTo>
                  <a:close/>
                  <a:moveTo>
                    <a:pt x="35148" y="61493"/>
                  </a:moveTo>
                  <a:lnTo>
                    <a:pt x="35148" y="61493"/>
                  </a:lnTo>
                  <a:cubicBezTo>
                    <a:pt x="35183" y="61541"/>
                    <a:pt x="35219" y="61576"/>
                    <a:pt x="35243" y="61636"/>
                  </a:cubicBezTo>
                  <a:cubicBezTo>
                    <a:pt x="35243" y="61660"/>
                    <a:pt x="35243" y="61683"/>
                    <a:pt x="35255" y="61707"/>
                  </a:cubicBezTo>
                  <a:cubicBezTo>
                    <a:pt x="35219" y="61648"/>
                    <a:pt x="35195" y="61588"/>
                    <a:pt x="35148" y="61493"/>
                  </a:cubicBezTo>
                  <a:close/>
                  <a:moveTo>
                    <a:pt x="38381" y="72400"/>
                  </a:moveTo>
                  <a:cubicBezTo>
                    <a:pt x="38412" y="72400"/>
                    <a:pt x="38465" y="72406"/>
                    <a:pt x="38529" y="72411"/>
                  </a:cubicBezTo>
                  <a:cubicBezTo>
                    <a:pt x="38493" y="72435"/>
                    <a:pt x="38470" y="72459"/>
                    <a:pt x="38458" y="72482"/>
                  </a:cubicBezTo>
                  <a:cubicBezTo>
                    <a:pt x="38340" y="72416"/>
                    <a:pt x="38331" y="72400"/>
                    <a:pt x="38381" y="72400"/>
                  </a:cubicBezTo>
                  <a:close/>
                  <a:moveTo>
                    <a:pt x="44887" y="81079"/>
                  </a:moveTo>
                  <a:lnTo>
                    <a:pt x="44887" y="81079"/>
                  </a:lnTo>
                  <a:cubicBezTo>
                    <a:pt x="44851" y="81305"/>
                    <a:pt x="44804" y="81495"/>
                    <a:pt x="44732" y="81650"/>
                  </a:cubicBezTo>
                  <a:cubicBezTo>
                    <a:pt x="44649" y="81888"/>
                    <a:pt x="44506" y="82186"/>
                    <a:pt x="44327" y="82507"/>
                  </a:cubicBezTo>
                  <a:cubicBezTo>
                    <a:pt x="44554" y="82019"/>
                    <a:pt x="44744" y="81555"/>
                    <a:pt x="44887" y="81079"/>
                  </a:cubicBezTo>
                  <a:close/>
                  <a:moveTo>
                    <a:pt x="33517" y="1"/>
                  </a:moveTo>
                  <a:cubicBezTo>
                    <a:pt x="29804" y="1"/>
                    <a:pt x="26111" y="398"/>
                    <a:pt x="22444" y="1033"/>
                  </a:cubicBezTo>
                  <a:cubicBezTo>
                    <a:pt x="20420" y="1390"/>
                    <a:pt x="18372" y="1783"/>
                    <a:pt x="16407" y="2426"/>
                  </a:cubicBezTo>
                  <a:cubicBezTo>
                    <a:pt x="14693" y="2986"/>
                    <a:pt x="13562" y="4236"/>
                    <a:pt x="11931" y="4867"/>
                  </a:cubicBezTo>
                  <a:cubicBezTo>
                    <a:pt x="11728" y="4903"/>
                    <a:pt x="11454" y="4879"/>
                    <a:pt x="11264" y="4950"/>
                  </a:cubicBezTo>
                  <a:cubicBezTo>
                    <a:pt x="11109" y="5010"/>
                    <a:pt x="11061" y="5284"/>
                    <a:pt x="11264" y="5307"/>
                  </a:cubicBezTo>
                  <a:cubicBezTo>
                    <a:pt x="11002" y="5331"/>
                    <a:pt x="10752" y="5343"/>
                    <a:pt x="10538" y="5403"/>
                  </a:cubicBezTo>
                  <a:cubicBezTo>
                    <a:pt x="10049" y="5546"/>
                    <a:pt x="9668" y="5831"/>
                    <a:pt x="9216" y="6069"/>
                  </a:cubicBezTo>
                  <a:cubicBezTo>
                    <a:pt x="7001" y="7248"/>
                    <a:pt x="4977" y="8153"/>
                    <a:pt x="3049" y="9760"/>
                  </a:cubicBezTo>
                  <a:cubicBezTo>
                    <a:pt x="2965" y="9832"/>
                    <a:pt x="2977" y="9963"/>
                    <a:pt x="3049" y="10034"/>
                  </a:cubicBezTo>
                  <a:cubicBezTo>
                    <a:pt x="3370" y="10379"/>
                    <a:pt x="3799" y="10153"/>
                    <a:pt x="4096" y="10475"/>
                  </a:cubicBezTo>
                  <a:cubicBezTo>
                    <a:pt x="4811" y="11237"/>
                    <a:pt x="4180" y="11999"/>
                    <a:pt x="3989" y="12844"/>
                  </a:cubicBezTo>
                  <a:cubicBezTo>
                    <a:pt x="3775" y="13749"/>
                    <a:pt x="3965" y="14249"/>
                    <a:pt x="2929" y="14725"/>
                  </a:cubicBezTo>
                  <a:cubicBezTo>
                    <a:pt x="2858" y="14761"/>
                    <a:pt x="2810" y="14868"/>
                    <a:pt x="2834" y="14940"/>
                  </a:cubicBezTo>
                  <a:cubicBezTo>
                    <a:pt x="3013" y="15428"/>
                    <a:pt x="3513" y="15928"/>
                    <a:pt x="4013" y="15987"/>
                  </a:cubicBezTo>
                  <a:lnTo>
                    <a:pt x="4001" y="15987"/>
                  </a:lnTo>
                  <a:cubicBezTo>
                    <a:pt x="3775" y="16035"/>
                    <a:pt x="3846" y="16344"/>
                    <a:pt x="4049" y="16356"/>
                  </a:cubicBezTo>
                  <a:cubicBezTo>
                    <a:pt x="4501" y="16404"/>
                    <a:pt x="3775" y="16571"/>
                    <a:pt x="3430" y="16892"/>
                  </a:cubicBezTo>
                  <a:cubicBezTo>
                    <a:pt x="2989" y="17285"/>
                    <a:pt x="2584" y="17845"/>
                    <a:pt x="2275" y="18357"/>
                  </a:cubicBezTo>
                  <a:cubicBezTo>
                    <a:pt x="1751" y="19226"/>
                    <a:pt x="917" y="20297"/>
                    <a:pt x="489" y="21238"/>
                  </a:cubicBezTo>
                  <a:cubicBezTo>
                    <a:pt x="1" y="22286"/>
                    <a:pt x="120" y="22833"/>
                    <a:pt x="322" y="23964"/>
                  </a:cubicBezTo>
                  <a:cubicBezTo>
                    <a:pt x="620" y="25655"/>
                    <a:pt x="1870" y="26929"/>
                    <a:pt x="2191" y="28548"/>
                  </a:cubicBezTo>
                  <a:cubicBezTo>
                    <a:pt x="2334" y="29263"/>
                    <a:pt x="2251" y="29668"/>
                    <a:pt x="2525" y="30310"/>
                  </a:cubicBezTo>
                  <a:cubicBezTo>
                    <a:pt x="2584" y="30465"/>
                    <a:pt x="2929" y="30334"/>
                    <a:pt x="3037" y="30561"/>
                  </a:cubicBezTo>
                  <a:cubicBezTo>
                    <a:pt x="3251" y="31001"/>
                    <a:pt x="3084" y="31370"/>
                    <a:pt x="2620" y="31751"/>
                  </a:cubicBezTo>
                  <a:cubicBezTo>
                    <a:pt x="2537" y="31823"/>
                    <a:pt x="2548" y="31954"/>
                    <a:pt x="2620" y="32013"/>
                  </a:cubicBezTo>
                  <a:cubicBezTo>
                    <a:pt x="2918" y="32335"/>
                    <a:pt x="3501" y="32549"/>
                    <a:pt x="3739" y="32835"/>
                  </a:cubicBezTo>
                  <a:cubicBezTo>
                    <a:pt x="4275" y="33478"/>
                    <a:pt x="4001" y="33799"/>
                    <a:pt x="4001" y="34478"/>
                  </a:cubicBezTo>
                  <a:cubicBezTo>
                    <a:pt x="4001" y="34537"/>
                    <a:pt x="4037" y="34609"/>
                    <a:pt x="4096" y="34632"/>
                  </a:cubicBezTo>
                  <a:cubicBezTo>
                    <a:pt x="4644" y="34954"/>
                    <a:pt x="4763" y="35692"/>
                    <a:pt x="4918" y="36252"/>
                  </a:cubicBezTo>
                  <a:cubicBezTo>
                    <a:pt x="4942" y="36311"/>
                    <a:pt x="4989" y="36359"/>
                    <a:pt x="5061" y="36383"/>
                  </a:cubicBezTo>
                  <a:cubicBezTo>
                    <a:pt x="5213" y="36422"/>
                    <a:pt x="5348" y="36442"/>
                    <a:pt x="5473" y="36442"/>
                  </a:cubicBezTo>
                  <a:cubicBezTo>
                    <a:pt x="5767" y="36442"/>
                    <a:pt x="6006" y="36331"/>
                    <a:pt x="6299" y="36097"/>
                  </a:cubicBezTo>
                  <a:cubicBezTo>
                    <a:pt x="6347" y="36049"/>
                    <a:pt x="6358" y="35966"/>
                    <a:pt x="6347" y="35906"/>
                  </a:cubicBezTo>
                  <a:cubicBezTo>
                    <a:pt x="6251" y="35537"/>
                    <a:pt x="6037" y="35240"/>
                    <a:pt x="5942" y="34871"/>
                  </a:cubicBezTo>
                  <a:cubicBezTo>
                    <a:pt x="5918" y="34811"/>
                    <a:pt x="5870" y="34752"/>
                    <a:pt x="5799" y="34740"/>
                  </a:cubicBezTo>
                  <a:cubicBezTo>
                    <a:pt x="5501" y="34668"/>
                    <a:pt x="5263" y="33918"/>
                    <a:pt x="5084" y="33287"/>
                  </a:cubicBezTo>
                  <a:cubicBezTo>
                    <a:pt x="5096" y="33263"/>
                    <a:pt x="5108" y="33228"/>
                    <a:pt x="5108" y="33192"/>
                  </a:cubicBezTo>
                  <a:cubicBezTo>
                    <a:pt x="5108" y="33144"/>
                    <a:pt x="5084" y="33097"/>
                    <a:pt x="5013" y="33013"/>
                  </a:cubicBezTo>
                  <a:cubicBezTo>
                    <a:pt x="4965" y="32811"/>
                    <a:pt x="4906" y="32632"/>
                    <a:pt x="4870" y="32513"/>
                  </a:cubicBezTo>
                  <a:cubicBezTo>
                    <a:pt x="4715" y="32096"/>
                    <a:pt x="4358" y="31334"/>
                    <a:pt x="4465" y="30930"/>
                  </a:cubicBezTo>
                  <a:cubicBezTo>
                    <a:pt x="4489" y="30858"/>
                    <a:pt x="4465" y="30787"/>
                    <a:pt x="4418" y="30739"/>
                  </a:cubicBezTo>
                  <a:cubicBezTo>
                    <a:pt x="3933" y="30272"/>
                    <a:pt x="3405" y="28617"/>
                    <a:pt x="3771" y="28617"/>
                  </a:cubicBezTo>
                  <a:cubicBezTo>
                    <a:pt x="3882" y="28617"/>
                    <a:pt x="4073" y="28766"/>
                    <a:pt x="4370" y="29144"/>
                  </a:cubicBezTo>
                  <a:cubicBezTo>
                    <a:pt x="4775" y="29656"/>
                    <a:pt x="4418" y="30275"/>
                    <a:pt x="4573" y="30715"/>
                  </a:cubicBezTo>
                  <a:cubicBezTo>
                    <a:pt x="4751" y="31192"/>
                    <a:pt x="5180" y="31942"/>
                    <a:pt x="5477" y="32263"/>
                  </a:cubicBezTo>
                  <a:cubicBezTo>
                    <a:pt x="5775" y="32596"/>
                    <a:pt x="6751" y="32704"/>
                    <a:pt x="6156" y="33168"/>
                  </a:cubicBezTo>
                  <a:cubicBezTo>
                    <a:pt x="6085" y="33228"/>
                    <a:pt x="6097" y="33335"/>
                    <a:pt x="6132" y="33406"/>
                  </a:cubicBezTo>
                  <a:cubicBezTo>
                    <a:pt x="6680" y="34442"/>
                    <a:pt x="7966" y="35061"/>
                    <a:pt x="8537" y="36240"/>
                  </a:cubicBezTo>
                  <a:cubicBezTo>
                    <a:pt x="9014" y="37204"/>
                    <a:pt x="8633" y="38288"/>
                    <a:pt x="9049" y="39157"/>
                  </a:cubicBezTo>
                  <a:cubicBezTo>
                    <a:pt x="9371" y="39788"/>
                    <a:pt x="10502" y="40562"/>
                    <a:pt x="11145" y="40907"/>
                  </a:cubicBezTo>
                  <a:cubicBezTo>
                    <a:pt x="12264" y="41526"/>
                    <a:pt x="13681" y="42181"/>
                    <a:pt x="14907" y="42633"/>
                  </a:cubicBezTo>
                  <a:cubicBezTo>
                    <a:pt x="15512" y="42862"/>
                    <a:pt x="16016" y="42935"/>
                    <a:pt x="16500" y="42935"/>
                  </a:cubicBezTo>
                  <a:cubicBezTo>
                    <a:pt x="16796" y="42935"/>
                    <a:pt x="17085" y="42908"/>
                    <a:pt x="17384" y="42872"/>
                  </a:cubicBezTo>
                  <a:lnTo>
                    <a:pt x="17467" y="42872"/>
                  </a:lnTo>
                  <a:cubicBezTo>
                    <a:pt x="17527" y="42860"/>
                    <a:pt x="17574" y="42848"/>
                    <a:pt x="17634" y="42836"/>
                  </a:cubicBezTo>
                  <a:cubicBezTo>
                    <a:pt x="17967" y="42800"/>
                    <a:pt x="18312" y="42753"/>
                    <a:pt x="18693" y="42717"/>
                  </a:cubicBezTo>
                  <a:cubicBezTo>
                    <a:pt x="18710" y="42716"/>
                    <a:pt x="18727" y="42715"/>
                    <a:pt x="18745" y="42715"/>
                  </a:cubicBezTo>
                  <a:cubicBezTo>
                    <a:pt x="19112" y="42715"/>
                    <a:pt x="19750" y="42946"/>
                    <a:pt x="20432" y="43264"/>
                  </a:cubicBezTo>
                  <a:cubicBezTo>
                    <a:pt x="20682" y="43455"/>
                    <a:pt x="20872" y="43515"/>
                    <a:pt x="21217" y="43634"/>
                  </a:cubicBezTo>
                  <a:cubicBezTo>
                    <a:pt x="22039" y="44050"/>
                    <a:pt x="22837" y="44503"/>
                    <a:pt x="23206" y="44717"/>
                  </a:cubicBezTo>
                  <a:cubicBezTo>
                    <a:pt x="23563" y="44919"/>
                    <a:pt x="23956" y="45098"/>
                    <a:pt x="24349" y="45253"/>
                  </a:cubicBezTo>
                  <a:cubicBezTo>
                    <a:pt x="24515" y="45372"/>
                    <a:pt x="24694" y="45455"/>
                    <a:pt x="24968" y="45515"/>
                  </a:cubicBezTo>
                  <a:cubicBezTo>
                    <a:pt x="25016" y="45539"/>
                    <a:pt x="25075" y="45550"/>
                    <a:pt x="25123" y="45562"/>
                  </a:cubicBezTo>
                  <a:cubicBezTo>
                    <a:pt x="26718" y="46170"/>
                    <a:pt x="28242" y="46777"/>
                    <a:pt x="28456" y="48825"/>
                  </a:cubicBezTo>
                  <a:cubicBezTo>
                    <a:pt x="28468" y="48920"/>
                    <a:pt x="28516" y="48979"/>
                    <a:pt x="28599" y="49015"/>
                  </a:cubicBezTo>
                  <a:cubicBezTo>
                    <a:pt x="29480" y="49337"/>
                    <a:pt x="29492" y="49337"/>
                    <a:pt x="30314" y="49991"/>
                  </a:cubicBezTo>
                  <a:cubicBezTo>
                    <a:pt x="30469" y="50099"/>
                    <a:pt x="30397" y="50253"/>
                    <a:pt x="30552" y="50337"/>
                  </a:cubicBezTo>
                  <a:cubicBezTo>
                    <a:pt x="31445" y="50801"/>
                    <a:pt x="32528" y="50432"/>
                    <a:pt x="33195" y="51396"/>
                  </a:cubicBezTo>
                  <a:cubicBezTo>
                    <a:pt x="33234" y="51451"/>
                    <a:pt x="33294" y="51486"/>
                    <a:pt x="33358" y="51486"/>
                  </a:cubicBezTo>
                  <a:cubicBezTo>
                    <a:pt x="33391" y="51486"/>
                    <a:pt x="33425" y="51476"/>
                    <a:pt x="33457" y="51456"/>
                  </a:cubicBezTo>
                  <a:cubicBezTo>
                    <a:pt x="33694" y="51315"/>
                    <a:pt x="33806" y="51263"/>
                    <a:pt x="33852" y="51263"/>
                  </a:cubicBezTo>
                  <a:cubicBezTo>
                    <a:pt x="33974" y="51263"/>
                    <a:pt x="33642" y="51617"/>
                    <a:pt x="33910" y="51635"/>
                  </a:cubicBezTo>
                  <a:cubicBezTo>
                    <a:pt x="34209" y="51656"/>
                    <a:pt x="34396" y="51763"/>
                    <a:pt x="34611" y="51763"/>
                  </a:cubicBezTo>
                  <a:cubicBezTo>
                    <a:pt x="34747" y="51763"/>
                    <a:pt x="34895" y="51721"/>
                    <a:pt x="35088" y="51587"/>
                  </a:cubicBezTo>
                  <a:cubicBezTo>
                    <a:pt x="35172" y="51527"/>
                    <a:pt x="35207" y="51420"/>
                    <a:pt x="35148" y="51325"/>
                  </a:cubicBezTo>
                  <a:cubicBezTo>
                    <a:pt x="34969" y="50992"/>
                    <a:pt x="34624" y="50777"/>
                    <a:pt x="34981" y="50420"/>
                  </a:cubicBezTo>
                  <a:cubicBezTo>
                    <a:pt x="35123" y="50276"/>
                    <a:pt x="35276" y="50216"/>
                    <a:pt x="35434" y="50216"/>
                  </a:cubicBezTo>
                  <a:cubicBezTo>
                    <a:pt x="36005" y="50216"/>
                    <a:pt x="36634" y="50997"/>
                    <a:pt x="36969" y="51361"/>
                  </a:cubicBezTo>
                  <a:cubicBezTo>
                    <a:pt x="37743" y="52194"/>
                    <a:pt x="37886" y="53349"/>
                    <a:pt x="37862" y="54480"/>
                  </a:cubicBezTo>
                  <a:cubicBezTo>
                    <a:pt x="37850" y="55349"/>
                    <a:pt x="37505" y="55552"/>
                    <a:pt x="37017" y="56135"/>
                  </a:cubicBezTo>
                  <a:cubicBezTo>
                    <a:pt x="36184" y="57147"/>
                    <a:pt x="33576" y="58838"/>
                    <a:pt x="33921" y="60588"/>
                  </a:cubicBezTo>
                  <a:cubicBezTo>
                    <a:pt x="33981" y="60910"/>
                    <a:pt x="34433" y="61255"/>
                    <a:pt x="34457" y="61398"/>
                  </a:cubicBezTo>
                  <a:cubicBezTo>
                    <a:pt x="34648" y="62600"/>
                    <a:pt x="33838" y="61898"/>
                    <a:pt x="33564" y="62624"/>
                  </a:cubicBezTo>
                  <a:cubicBezTo>
                    <a:pt x="33171" y="63612"/>
                    <a:pt x="33433" y="64565"/>
                    <a:pt x="34017" y="65267"/>
                  </a:cubicBezTo>
                  <a:cubicBezTo>
                    <a:pt x="34517" y="65886"/>
                    <a:pt x="35326" y="66339"/>
                    <a:pt x="35862" y="67041"/>
                  </a:cubicBezTo>
                  <a:cubicBezTo>
                    <a:pt x="36338" y="67660"/>
                    <a:pt x="36803" y="68291"/>
                    <a:pt x="37255" y="68934"/>
                  </a:cubicBezTo>
                  <a:cubicBezTo>
                    <a:pt x="37684" y="69542"/>
                    <a:pt x="38493" y="70458"/>
                    <a:pt x="38601" y="71196"/>
                  </a:cubicBezTo>
                  <a:cubicBezTo>
                    <a:pt x="38636" y="71542"/>
                    <a:pt x="38136" y="72363"/>
                    <a:pt x="38208" y="72578"/>
                  </a:cubicBezTo>
                  <a:cubicBezTo>
                    <a:pt x="38577" y="73637"/>
                    <a:pt x="40625" y="73923"/>
                    <a:pt x="41518" y="74280"/>
                  </a:cubicBezTo>
                  <a:cubicBezTo>
                    <a:pt x="42565" y="74697"/>
                    <a:pt x="44351" y="75245"/>
                    <a:pt x="44816" y="76459"/>
                  </a:cubicBezTo>
                  <a:cubicBezTo>
                    <a:pt x="45054" y="77102"/>
                    <a:pt x="44887" y="78090"/>
                    <a:pt x="44863" y="78757"/>
                  </a:cubicBezTo>
                  <a:cubicBezTo>
                    <a:pt x="44804" y="80305"/>
                    <a:pt x="44673" y="81543"/>
                    <a:pt x="43887" y="82912"/>
                  </a:cubicBezTo>
                  <a:cubicBezTo>
                    <a:pt x="43280" y="83984"/>
                    <a:pt x="42708" y="84805"/>
                    <a:pt x="42506" y="86032"/>
                  </a:cubicBezTo>
                  <a:cubicBezTo>
                    <a:pt x="42399" y="86758"/>
                    <a:pt x="42601" y="87722"/>
                    <a:pt x="42149" y="88365"/>
                  </a:cubicBezTo>
                  <a:cubicBezTo>
                    <a:pt x="41815" y="88853"/>
                    <a:pt x="41089" y="89068"/>
                    <a:pt x="40708" y="89556"/>
                  </a:cubicBezTo>
                  <a:cubicBezTo>
                    <a:pt x="40208" y="90223"/>
                    <a:pt x="40184" y="90889"/>
                    <a:pt x="40006" y="91699"/>
                  </a:cubicBezTo>
                  <a:cubicBezTo>
                    <a:pt x="39779" y="92675"/>
                    <a:pt x="38743" y="93783"/>
                    <a:pt x="38732" y="94735"/>
                  </a:cubicBezTo>
                  <a:cubicBezTo>
                    <a:pt x="38732" y="94771"/>
                    <a:pt x="38755" y="94807"/>
                    <a:pt x="38767" y="94842"/>
                  </a:cubicBezTo>
                  <a:cubicBezTo>
                    <a:pt x="38743" y="94842"/>
                    <a:pt x="38720" y="94854"/>
                    <a:pt x="38696" y="94878"/>
                  </a:cubicBezTo>
                  <a:cubicBezTo>
                    <a:pt x="38684" y="94878"/>
                    <a:pt x="38684" y="94890"/>
                    <a:pt x="38672" y="94890"/>
                  </a:cubicBezTo>
                  <a:cubicBezTo>
                    <a:pt x="38672" y="94902"/>
                    <a:pt x="38660" y="94902"/>
                    <a:pt x="38660" y="94902"/>
                  </a:cubicBezTo>
                  <a:cubicBezTo>
                    <a:pt x="38660" y="94902"/>
                    <a:pt x="38648" y="94914"/>
                    <a:pt x="38648" y="94914"/>
                  </a:cubicBezTo>
                  <a:cubicBezTo>
                    <a:pt x="38648" y="94926"/>
                    <a:pt x="38636" y="94926"/>
                    <a:pt x="38636" y="94937"/>
                  </a:cubicBezTo>
                  <a:cubicBezTo>
                    <a:pt x="38422" y="95140"/>
                    <a:pt x="38362" y="95485"/>
                    <a:pt x="38112" y="95676"/>
                  </a:cubicBezTo>
                  <a:cubicBezTo>
                    <a:pt x="37850" y="95866"/>
                    <a:pt x="37505" y="95926"/>
                    <a:pt x="37255" y="96152"/>
                  </a:cubicBezTo>
                  <a:cubicBezTo>
                    <a:pt x="37100" y="96283"/>
                    <a:pt x="37029" y="96450"/>
                    <a:pt x="37208" y="96604"/>
                  </a:cubicBezTo>
                  <a:cubicBezTo>
                    <a:pt x="37286" y="96667"/>
                    <a:pt x="37384" y="96691"/>
                    <a:pt x="37487" y="96691"/>
                  </a:cubicBezTo>
                  <a:cubicBezTo>
                    <a:pt x="37620" y="96691"/>
                    <a:pt x="37760" y="96651"/>
                    <a:pt x="37874" y="96604"/>
                  </a:cubicBezTo>
                  <a:cubicBezTo>
                    <a:pt x="38124" y="96509"/>
                    <a:pt x="38362" y="96354"/>
                    <a:pt x="38589" y="96200"/>
                  </a:cubicBezTo>
                  <a:lnTo>
                    <a:pt x="38589" y="96200"/>
                  </a:lnTo>
                  <a:cubicBezTo>
                    <a:pt x="38291" y="96628"/>
                    <a:pt x="38017" y="97069"/>
                    <a:pt x="37862" y="97545"/>
                  </a:cubicBezTo>
                  <a:cubicBezTo>
                    <a:pt x="37197" y="99641"/>
                    <a:pt x="39375" y="100189"/>
                    <a:pt x="41433" y="100189"/>
                  </a:cubicBezTo>
                  <a:cubicBezTo>
                    <a:pt x="42544" y="100189"/>
                    <a:pt x="43621" y="100029"/>
                    <a:pt x="44197" y="99867"/>
                  </a:cubicBezTo>
                  <a:cubicBezTo>
                    <a:pt x="44395" y="99808"/>
                    <a:pt x="44364" y="99497"/>
                    <a:pt x="44160" y="99497"/>
                  </a:cubicBezTo>
                  <a:cubicBezTo>
                    <a:pt x="44157" y="99497"/>
                    <a:pt x="44153" y="99497"/>
                    <a:pt x="44149" y="99498"/>
                  </a:cubicBezTo>
                  <a:cubicBezTo>
                    <a:pt x="43944" y="99504"/>
                    <a:pt x="43812" y="99520"/>
                    <a:pt x="43717" y="99520"/>
                  </a:cubicBezTo>
                  <a:cubicBezTo>
                    <a:pt x="43472" y="99520"/>
                    <a:pt x="43484" y="99413"/>
                    <a:pt x="43149" y="98759"/>
                  </a:cubicBezTo>
                  <a:cubicBezTo>
                    <a:pt x="42788" y="98072"/>
                    <a:pt x="42657" y="97961"/>
                    <a:pt x="42680" y="97961"/>
                  </a:cubicBezTo>
                  <a:cubicBezTo>
                    <a:pt x="42692" y="97961"/>
                    <a:pt x="42739" y="97987"/>
                    <a:pt x="42814" y="97987"/>
                  </a:cubicBezTo>
                  <a:cubicBezTo>
                    <a:pt x="42912" y="97987"/>
                    <a:pt x="43058" y="97942"/>
                    <a:pt x="43232" y="97735"/>
                  </a:cubicBezTo>
                  <a:cubicBezTo>
                    <a:pt x="43839" y="97021"/>
                    <a:pt x="44947" y="96890"/>
                    <a:pt x="45721" y="96438"/>
                  </a:cubicBezTo>
                  <a:cubicBezTo>
                    <a:pt x="45840" y="96354"/>
                    <a:pt x="45840" y="96116"/>
                    <a:pt x="45673" y="96092"/>
                  </a:cubicBezTo>
                  <a:cubicBezTo>
                    <a:pt x="45435" y="96057"/>
                    <a:pt x="45149" y="96033"/>
                    <a:pt x="44982" y="95842"/>
                  </a:cubicBezTo>
                  <a:cubicBezTo>
                    <a:pt x="44911" y="95759"/>
                    <a:pt x="44851" y="95699"/>
                    <a:pt x="44792" y="95652"/>
                  </a:cubicBezTo>
                  <a:cubicBezTo>
                    <a:pt x="44899" y="95652"/>
                    <a:pt x="45042" y="95628"/>
                    <a:pt x="45220" y="95497"/>
                  </a:cubicBezTo>
                  <a:cubicBezTo>
                    <a:pt x="45649" y="95188"/>
                    <a:pt x="46054" y="95104"/>
                    <a:pt x="46399" y="94664"/>
                  </a:cubicBezTo>
                  <a:cubicBezTo>
                    <a:pt x="47054" y="93783"/>
                    <a:pt x="46649" y="93140"/>
                    <a:pt x="47947" y="92806"/>
                  </a:cubicBezTo>
                  <a:cubicBezTo>
                    <a:pt x="47999" y="92792"/>
                    <a:pt x="48057" y="92787"/>
                    <a:pt x="48119" y="92787"/>
                  </a:cubicBezTo>
                  <a:cubicBezTo>
                    <a:pt x="48290" y="92787"/>
                    <a:pt x="48490" y="92826"/>
                    <a:pt x="48682" y="92826"/>
                  </a:cubicBezTo>
                  <a:cubicBezTo>
                    <a:pt x="48769" y="92826"/>
                    <a:pt x="48855" y="92818"/>
                    <a:pt x="48935" y="92794"/>
                  </a:cubicBezTo>
                  <a:cubicBezTo>
                    <a:pt x="49411" y="92675"/>
                    <a:pt x="49590" y="91580"/>
                    <a:pt x="50566" y="91294"/>
                  </a:cubicBezTo>
                  <a:cubicBezTo>
                    <a:pt x="50649" y="91274"/>
                    <a:pt x="50734" y="91267"/>
                    <a:pt x="50822" y="91267"/>
                  </a:cubicBezTo>
                  <a:cubicBezTo>
                    <a:pt x="50994" y="91267"/>
                    <a:pt x="51174" y="91293"/>
                    <a:pt x="51352" y="91293"/>
                  </a:cubicBezTo>
                  <a:cubicBezTo>
                    <a:pt x="51453" y="91293"/>
                    <a:pt x="51553" y="91284"/>
                    <a:pt x="51650" y="91258"/>
                  </a:cubicBezTo>
                  <a:cubicBezTo>
                    <a:pt x="52507" y="91032"/>
                    <a:pt x="54138" y="90139"/>
                    <a:pt x="54567" y="89353"/>
                  </a:cubicBezTo>
                  <a:cubicBezTo>
                    <a:pt x="54603" y="89282"/>
                    <a:pt x="54603" y="89187"/>
                    <a:pt x="54543" y="89127"/>
                  </a:cubicBezTo>
                  <a:lnTo>
                    <a:pt x="54543" y="89127"/>
                  </a:lnTo>
                  <a:cubicBezTo>
                    <a:pt x="54552" y="89137"/>
                    <a:pt x="54561" y="89141"/>
                    <a:pt x="54568" y="89141"/>
                  </a:cubicBezTo>
                  <a:cubicBezTo>
                    <a:pt x="54687" y="89141"/>
                    <a:pt x="54600" y="88064"/>
                    <a:pt x="54376" y="87818"/>
                  </a:cubicBezTo>
                  <a:lnTo>
                    <a:pt x="54376" y="87818"/>
                  </a:lnTo>
                  <a:cubicBezTo>
                    <a:pt x="54750" y="87825"/>
                    <a:pt x="55534" y="87922"/>
                    <a:pt x="56218" y="87922"/>
                  </a:cubicBezTo>
                  <a:cubicBezTo>
                    <a:pt x="56622" y="87922"/>
                    <a:pt x="56992" y="87888"/>
                    <a:pt x="57222" y="87782"/>
                  </a:cubicBezTo>
                  <a:cubicBezTo>
                    <a:pt x="58103" y="87377"/>
                    <a:pt x="58436" y="86603"/>
                    <a:pt x="58948" y="85853"/>
                  </a:cubicBezTo>
                  <a:cubicBezTo>
                    <a:pt x="59567" y="84912"/>
                    <a:pt x="60091" y="84710"/>
                    <a:pt x="60961" y="84079"/>
                  </a:cubicBezTo>
                  <a:cubicBezTo>
                    <a:pt x="61842" y="83436"/>
                    <a:pt x="62246" y="82912"/>
                    <a:pt x="62556" y="82341"/>
                  </a:cubicBezTo>
                  <a:cubicBezTo>
                    <a:pt x="62556" y="82341"/>
                    <a:pt x="62556" y="82341"/>
                    <a:pt x="62568" y="82329"/>
                  </a:cubicBezTo>
                  <a:cubicBezTo>
                    <a:pt x="62699" y="82138"/>
                    <a:pt x="62770" y="81984"/>
                    <a:pt x="62830" y="81793"/>
                  </a:cubicBezTo>
                  <a:cubicBezTo>
                    <a:pt x="63032" y="81341"/>
                    <a:pt x="63247" y="80841"/>
                    <a:pt x="63628" y="80221"/>
                  </a:cubicBezTo>
                  <a:cubicBezTo>
                    <a:pt x="64854" y="78209"/>
                    <a:pt x="67759" y="78733"/>
                    <a:pt x="69164" y="76864"/>
                  </a:cubicBezTo>
                  <a:cubicBezTo>
                    <a:pt x="69557" y="76328"/>
                    <a:pt x="69771" y="75638"/>
                    <a:pt x="70116" y="75066"/>
                  </a:cubicBezTo>
                  <a:cubicBezTo>
                    <a:pt x="70700" y="74114"/>
                    <a:pt x="71569" y="73268"/>
                    <a:pt x="71998" y="72220"/>
                  </a:cubicBezTo>
                  <a:cubicBezTo>
                    <a:pt x="72450" y="71089"/>
                    <a:pt x="72319" y="69970"/>
                    <a:pt x="72962" y="68887"/>
                  </a:cubicBezTo>
                  <a:cubicBezTo>
                    <a:pt x="73462" y="68041"/>
                    <a:pt x="73962" y="67196"/>
                    <a:pt x="74438" y="66315"/>
                  </a:cubicBezTo>
                  <a:cubicBezTo>
                    <a:pt x="75486" y="64386"/>
                    <a:pt x="76296" y="63957"/>
                    <a:pt x="75820" y="61695"/>
                  </a:cubicBezTo>
                  <a:cubicBezTo>
                    <a:pt x="75820" y="61671"/>
                    <a:pt x="75820" y="61660"/>
                    <a:pt x="75820" y="61648"/>
                  </a:cubicBezTo>
                  <a:cubicBezTo>
                    <a:pt x="75820" y="61648"/>
                    <a:pt x="75820" y="61648"/>
                    <a:pt x="75808" y="61636"/>
                  </a:cubicBezTo>
                  <a:cubicBezTo>
                    <a:pt x="75808" y="61636"/>
                    <a:pt x="75808" y="61624"/>
                    <a:pt x="75808" y="61624"/>
                  </a:cubicBezTo>
                  <a:cubicBezTo>
                    <a:pt x="75796" y="61612"/>
                    <a:pt x="75796" y="61600"/>
                    <a:pt x="75796" y="61600"/>
                  </a:cubicBezTo>
                  <a:cubicBezTo>
                    <a:pt x="75796" y="61600"/>
                    <a:pt x="75796" y="61588"/>
                    <a:pt x="75796" y="61588"/>
                  </a:cubicBezTo>
                  <a:cubicBezTo>
                    <a:pt x="75784" y="61576"/>
                    <a:pt x="75772" y="61564"/>
                    <a:pt x="75772" y="61552"/>
                  </a:cubicBezTo>
                  <a:cubicBezTo>
                    <a:pt x="75598" y="61302"/>
                    <a:pt x="75555" y="61258"/>
                    <a:pt x="75524" y="61258"/>
                  </a:cubicBezTo>
                  <a:cubicBezTo>
                    <a:pt x="75508" y="61258"/>
                    <a:pt x="75494" y="61271"/>
                    <a:pt x="75465" y="61271"/>
                  </a:cubicBezTo>
                  <a:cubicBezTo>
                    <a:pt x="75430" y="61271"/>
                    <a:pt x="75373" y="61253"/>
                    <a:pt x="75260" y="61171"/>
                  </a:cubicBezTo>
                  <a:cubicBezTo>
                    <a:pt x="74796" y="61124"/>
                    <a:pt x="74379" y="60921"/>
                    <a:pt x="74022" y="60564"/>
                  </a:cubicBezTo>
                  <a:cubicBezTo>
                    <a:pt x="73819" y="60314"/>
                    <a:pt x="73629" y="60064"/>
                    <a:pt x="73426" y="59814"/>
                  </a:cubicBezTo>
                  <a:cubicBezTo>
                    <a:pt x="73380" y="59791"/>
                    <a:pt x="73099" y="59611"/>
                    <a:pt x="73114" y="59611"/>
                  </a:cubicBezTo>
                  <a:cubicBezTo>
                    <a:pt x="73115" y="59611"/>
                    <a:pt x="73116" y="59611"/>
                    <a:pt x="73117" y="59612"/>
                  </a:cubicBezTo>
                  <a:cubicBezTo>
                    <a:pt x="72909" y="59528"/>
                    <a:pt x="72694" y="59499"/>
                    <a:pt x="72476" y="59499"/>
                  </a:cubicBezTo>
                  <a:cubicBezTo>
                    <a:pt x="71985" y="59499"/>
                    <a:pt x="71480" y="59647"/>
                    <a:pt x="71009" y="59647"/>
                  </a:cubicBezTo>
                  <a:cubicBezTo>
                    <a:pt x="70988" y="59563"/>
                    <a:pt x="70921" y="59489"/>
                    <a:pt x="70824" y="59489"/>
                  </a:cubicBezTo>
                  <a:cubicBezTo>
                    <a:pt x="70811" y="59489"/>
                    <a:pt x="70797" y="59490"/>
                    <a:pt x="70783" y="59493"/>
                  </a:cubicBezTo>
                  <a:cubicBezTo>
                    <a:pt x="70712" y="59505"/>
                    <a:pt x="70628" y="59528"/>
                    <a:pt x="70545" y="59576"/>
                  </a:cubicBezTo>
                  <a:cubicBezTo>
                    <a:pt x="70414" y="59540"/>
                    <a:pt x="70271" y="59469"/>
                    <a:pt x="70152" y="59362"/>
                  </a:cubicBezTo>
                  <a:cubicBezTo>
                    <a:pt x="69509" y="58826"/>
                    <a:pt x="70152" y="58362"/>
                    <a:pt x="68997" y="58195"/>
                  </a:cubicBezTo>
                  <a:cubicBezTo>
                    <a:pt x="68923" y="58183"/>
                    <a:pt x="68850" y="58178"/>
                    <a:pt x="68778" y="58178"/>
                  </a:cubicBezTo>
                  <a:cubicBezTo>
                    <a:pt x="68409" y="58178"/>
                    <a:pt x="68062" y="58317"/>
                    <a:pt x="67723" y="58457"/>
                  </a:cubicBezTo>
                  <a:cubicBezTo>
                    <a:pt x="67735" y="58433"/>
                    <a:pt x="67735" y="58421"/>
                    <a:pt x="67735" y="58409"/>
                  </a:cubicBezTo>
                  <a:cubicBezTo>
                    <a:pt x="67725" y="58293"/>
                    <a:pt x="67639" y="58215"/>
                    <a:pt x="67537" y="58215"/>
                  </a:cubicBezTo>
                  <a:cubicBezTo>
                    <a:pt x="67524" y="58215"/>
                    <a:pt x="67511" y="58216"/>
                    <a:pt x="67497" y="58219"/>
                  </a:cubicBezTo>
                  <a:cubicBezTo>
                    <a:pt x="67318" y="58254"/>
                    <a:pt x="67068" y="58576"/>
                    <a:pt x="67021" y="58790"/>
                  </a:cubicBezTo>
                  <a:cubicBezTo>
                    <a:pt x="66825" y="58910"/>
                    <a:pt x="66610" y="59019"/>
                    <a:pt x="66501" y="59019"/>
                  </a:cubicBezTo>
                  <a:cubicBezTo>
                    <a:pt x="66491" y="59019"/>
                    <a:pt x="66481" y="59018"/>
                    <a:pt x="66473" y="59016"/>
                  </a:cubicBezTo>
                  <a:cubicBezTo>
                    <a:pt x="66616" y="58981"/>
                    <a:pt x="66842" y="58004"/>
                    <a:pt x="66842" y="57992"/>
                  </a:cubicBezTo>
                  <a:cubicBezTo>
                    <a:pt x="66854" y="57885"/>
                    <a:pt x="66818" y="57802"/>
                    <a:pt x="66711" y="57766"/>
                  </a:cubicBezTo>
                  <a:cubicBezTo>
                    <a:pt x="66557" y="57711"/>
                    <a:pt x="66267" y="57696"/>
                    <a:pt x="65945" y="57696"/>
                  </a:cubicBezTo>
                  <a:cubicBezTo>
                    <a:pt x="65545" y="57696"/>
                    <a:pt x="65096" y="57720"/>
                    <a:pt x="64798" y="57720"/>
                  </a:cubicBezTo>
                  <a:cubicBezTo>
                    <a:pt x="64763" y="57720"/>
                    <a:pt x="64730" y="57719"/>
                    <a:pt x="64699" y="57719"/>
                  </a:cubicBezTo>
                  <a:cubicBezTo>
                    <a:pt x="64651" y="57683"/>
                    <a:pt x="64616" y="57635"/>
                    <a:pt x="64568" y="57600"/>
                  </a:cubicBezTo>
                  <a:cubicBezTo>
                    <a:pt x="64771" y="57457"/>
                    <a:pt x="65199" y="57111"/>
                    <a:pt x="65247" y="57016"/>
                  </a:cubicBezTo>
                  <a:cubicBezTo>
                    <a:pt x="65592" y="56254"/>
                    <a:pt x="65128" y="54897"/>
                    <a:pt x="64616" y="54075"/>
                  </a:cubicBezTo>
                  <a:cubicBezTo>
                    <a:pt x="64604" y="54016"/>
                    <a:pt x="64580" y="53980"/>
                    <a:pt x="64556" y="53944"/>
                  </a:cubicBezTo>
                  <a:cubicBezTo>
                    <a:pt x="64532" y="53909"/>
                    <a:pt x="64497" y="53885"/>
                    <a:pt x="64473" y="53861"/>
                  </a:cubicBezTo>
                  <a:cubicBezTo>
                    <a:pt x="64390" y="53742"/>
                    <a:pt x="64318" y="53647"/>
                    <a:pt x="64235" y="53575"/>
                  </a:cubicBezTo>
                  <a:cubicBezTo>
                    <a:pt x="63608" y="52937"/>
                    <a:pt x="62419" y="52170"/>
                    <a:pt x="61470" y="52170"/>
                  </a:cubicBezTo>
                  <a:cubicBezTo>
                    <a:pt x="61463" y="52170"/>
                    <a:pt x="61456" y="52170"/>
                    <a:pt x="61449" y="52170"/>
                  </a:cubicBezTo>
                  <a:cubicBezTo>
                    <a:pt x="61496" y="52170"/>
                    <a:pt x="60175" y="52337"/>
                    <a:pt x="60472" y="52349"/>
                  </a:cubicBezTo>
                  <a:cubicBezTo>
                    <a:pt x="60188" y="52480"/>
                    <a:pt x="59894" y="52541"/>
                    <a:pt x="59572" y="52541"/>
                  </a:cubicBezTo>
                  <a:cubicBezTo>
                    <a:pt x="59543" y="52541"/>
                    <a:pt x="59514" y="52540"/>
                    <a:pt x="59484" y="52539"/>
                  </a:cubicBezTo>
                  <a:cubicBezTo>
                    <a:pt x="58901" y="52289"/>
                    <a:pt x="58520" y="51861"/>
                    <a:pt x="58353" y="51277"/>
                  </a:cubicBezTo>
                  <a:cubicBezTo>
                    <a:pt x="57674" y="50456"/>
                    <a:pt x="57412" y="50182"/>
                    <a:pt x="56436" y="49801"/>
                  </a:cubicBezTo>
                  <a:cubicBezTo>
                    <a:pt x="56115" y="49670"/>
                    <a:pt x="55924" y="49658"/>
                    <a:pt x="55817" y="49658"/>
                  </a:cubicBezTo>
                  <a:cubicBezTo>
                    <a:pt x="55912" y="49634"/>
                    <a:pt x="56055" y="49563"/>
                    <a:pt x="56269" y="49360"/>
                  </a:cubicBezTo>
                  <a:cubicBezTo>
                    <a:pt x="56317" y="49301"/>
                    <a:pt x="56341" y="49194"/>
                    <a:pt x="56293" y="49134"/>
                  </a:cubicBezTo>
                  <a:cubicBezTo>
                    <a:pt x="55610" y="48197"/>
                    <a:pt x="54743" y="47781"/>
                    <a:pt x="53843" y="47781"/>
                  </a:cubicBezTo>
                  <a:cubicBezTo>
                    <a:pt x="53771" y="47781"/>
                    <a:pt x="53699" y="47784"/>
                    <a:pt x="53626" y="47789"/>
                  </a:cubicBezTo>
                  <a:cubicBezTo>
                    <a:pt x="53579" y="47783"/>
                    <a:pt x="53531" y="47780"/>
                    <a:pt x="53485" y="47780"/>
                  </a:cubicBezTo>
                  <a:cubicBezTo>
                    <a:pt x="53439" y="47780"/>
                    <a:pt x="53394" y="47783"/>
                    <a:pt x="53352" y="47789"/>
                  </a:cubicBezTo>
                  <a:cubicBezTo>
                    <a:pt x="53269" y="47813"/>
                    <a:pt x="53210" y="47825"/>
                    <a:pt x="53162" y="47860"/>
                  </a:cubicBezTo>
                  <a:cubicBezTo>
                    <a:pt x="52876" y="47932"/>
                    <a:pt x="52590" y="48027"/>
                    <a:pt x="52317" y="48170"/>
                  </a:cubicBezTo>
                  <a:cubicBezTo>
                    <a:pt x="51813" y="48422"/>
                    <a:pt x="51497" y="48515"/>
                    <a:pt x="51266" y="48515"/>
                  </a:cubicBezTo>
                  <a:cubicBezTo>
                    <a:pt x="50764" y="48515"/>
                    <a:pt x="50654" y="48080"/>
                    <a:pt x="49864" y="47884"/>
                  </a:cubicBezTo>
                  <a:cubicBezTo>
                    <a:pt x="49829" y="47875"/>
                    <a:pt x="49789" y="47871"/>
                    <a:pt x="49745" y="47871"/>
                  </a:cubicBezTo>
                  <a:cubicBezTo>
                    <a:pt x="49353" y="47871"/>
                    <a:pt x="48605" y="48183"/>
                    <a:pt x="48130" y="48183"/>
                  </a:cubicBezTo>
                  <a:cubicBezTo>
                    <a:pt x="47801" y="48183"/>
                    <a:pt x="47603" y="48034"/>
                    <a:pt x="47745" y="47527"/>
                  </a:cubicBezTo>
                  <a:cubicBezTo>
                    <a:pt x="47768" y="47455"/>
                    <a:pt x="47733" y="47348"/>
                    <a:pt x="47661" y="47313"/>
                  </a:cubicBezTo>
                  <a:cubicBezTo>
                    <a:pt x="47543" y="47255"/>
                    <a:pt x="47418" y="47238"/>
                    <a:pt x="47295" y="47238"/>
                  </a:cubicBezTo>
                  <a:cubicBezTo>
                    <a:pt x="47120" y="47238"/>
                    <a:pt x="46948" y="47273"/>
                    <a:pt x="46803" y="47273"/>
                  </a:cubicBezTo>
                  <a:cubicBezTo>
                    <a:pt x="46733" y="47273"/>
                    <a:pt x="46669" y="47265"/>
                    <a:pt x="46613" y="47241"/>
                  </a:cubicBezTo>
                  <a:cubicBezTo>
                    <a:pt x="46256" y="47086"/>
                    <a:pt x="46185" y="46801"/>
                    <a:pt x="45816" y="46455"/>
                  </a:cubicBezTo>
                  <a:cubicBezTo>
                    <a:pt x="45782" y="46425"/>
                    <a:pt x="45735" y="46410"/>
                    <a:pt x="45688" y="46410"/>
                  </a:cubicBezTo>
                  <a:cubicBezTo>
                    <a:pt x="45588" y="46410"/>
                    <a:pt x="45486" y="46477"/>
                    <a:pt x="45494" y="46598"/>
                  </a:cubicBezTo>
                  <a:cubicBezTo>
                    <a:pt x="45518" y="46801"/>
                    <a:pt x="44494" y="47920"/>
                    <a:pt x="44220" y="48241"/>
                  </a:cubicBezTo>
                  <a:cubicBezTo>
                    <a:pt x="44220" y="48241"/>
                    <a:pt x="44208" y="48253"/>
                    <a:pt x="44208" y="48253"/>
                  </a:cubicBezTo>
                  <a:cubicBezTo>
                    <a:pt x="44208" y="48241"/>
                    <a:pt x="44220" y="48229"/>
                    <a:pt x="44220" y="48229"/>
                  </a:cubicBezTo>
                  <a:cubicBezTo>
                    <a:pt x="44292" y="47646"/>
                    <a:pt x="44423" y="47146"/>
                    <a:pt x="44780" y="46622"/>
                  </a:cubicBezTo>
                  <a:cubicBezTo>
                    <a:pt x="44863" y="46503"/>
                    <a:pt x="44744" y="46348"/>
                    <a:pt x="44613" y="46336"/>
                  </a:cubicBezTo>
                  <a:cubicBezTo>
                    <a:pt x="44583" y="46334"/>
                    <a:pt x="44554" y="46333"/>
                    <a:pt x="44525" y="46333"/>
                  </a:cubicBezTo>
                  <a:cubicBezTo>
                    <a:pt x="43826" y="46333"/>
                    <a:pt x="43373" y="46871"/>
                    <a:pt x="42744" y="47122"/>
                  </a:cubicBezTo>
                  <a:cubicBezTo>
                    <a:pt x="42030" y="47408"/>
                    <a:pt x="40637" y="47134"/>
                    <a:pt x="40077" y="47825"/>
                  </a:cubicBezTo>
                  <a:cubicBezTo>
                    <a:pt x="39803" y="48170"/>
                    <a:pt x="39934" y="48563"/>
                    <a:pt x="39767" y="48837"/>
                  </a:cubicBezTo>
                  <a:cubicBezTo>
                    <a:pt x="39458" y="49313"/>
                    <a:pt x="39458" y="49110"/>
                    <a:pt x="39005" y="49444"/>
                  </a:cubicBezTo>
                  <a:cubicBezTo>
                    <a:pt x="38863" y="49634"/>
                    <a:pt x="38755" y="49825"/>
                    <a:pt x="38672" y="50051"/>
                  </a:cubicBezTo>
                  <a:cubicBezTo>
                    <a:pt x="38578" y="50060"/>
                    <a:pt x="38486" y="50065"/>
                    <a:pt x="38397" y="50065"/>
                  </a:cubicBezTo>
                  <a:cubicBezTo>
                    <a:pt x="37803" y="50065"/>
                    <a:pt x="37333" y="49857"/>
                    <a:pt x="36981" y="49432"/>
                  </a:cubicBezTo>
                  <a:cubicBezTo>
                    <a:pt x="36553" y="49265"/>
                    <a:pt x="36280" y="49024"/>
                    <a:pt x="35801" y="49024"/>
                  </a:cubicBezTo>
                  <a:cubicBezTo>
                    <a:pt x="35735" y="49024"/>
                    <a:pt x="35664" y="49029"/>
                    <a:pt x="35588" y="49039"/>
                  </a:cubicBezTo>
                  <a:cubicBezTo>
                    <a:pt x="34585" y="49169"/>
                    <a:pt x="34229" y="49638"/>
                    <a:pt x="33547" y="49638"/>
                  </a:cubicBezTo>
                  <a:cubicBezTo>
                    <a:pt x="33290" y="49638"/>
                    <a:pt x="32988" y="49572"/>
                    <a:pt x="32588" y="49396"/>
                  </a:cubicBezTo>
                  <a:cubicBezTo>
                    <a:pt x="30481" y="48456"/>
                    <a:pt x="30683" y="46920"/>
                    <a:pt x="31350" y="45193"/>
                  </a:cubicBezTo>
                  <a:cubicBezTo>
                    <a:pt x="31481" y="44860"/>
                    <a:pt x="31743" y="44384"/>
                    <a:pt x="31576" y="44015"/>
                  </a:cubicBezTo>
                  <a:cubicBezTo>
                    <a:pt x="31552" y="43955"/>
                    <a:pt x="31469" y="43919"/>
                    <a:pt x="31409" y="43919"/>
                  </a:cubicBezTo>
                  <a:cubicBezTo>
                    <a:pt x="31372" y="43922"/>
                    <a:pt x="31337" y="43924"/>
                    <a:pt x="31304" y="43924"/>
                  </a:cubicBezTo>
                  <a:cubicBezTo>
                    <a:pt x="30534" y="43924"/>
                    <a:pt x="31001" y="43143"/>
                    <a:pt x="30635" y="42812"/>
                  </a:cubicBezTo>
                  <a:cubicBezTo>
                    <a:pt x="30338" y="42548"/>
                    <a:pt x="29943" y="42465"/>
                    <a:pt x="29520" y="42465"/>
                  </a:cubicBezTo>
                  <a:cubicBezTo>
                    <a:pt x="28876" y="42465"/>
                    <a:pt x="28167" y="42657"/>
                    <a:pt x="27635" y="42693"/>
                  </a:cubicBezTo>
                  <a:cubicBezTo>
                    <a:pt x="27341" y="42712"/>
                    <a:pt x="26709" y="42780"/>
                    <a:pt x="26165" y="42780"/>
                  </a:cubicBezTo>
                  <a:cubicBezTo>
                    <a:pt x="25672" y="42780"/>
                    <a:pt x="25252" y="42724"/>
                    <a:pt x="25218" y="42526"/>
                  </a:cubicBezTo>
                  <a:cubicBezTo>
                    <a:pt x="25158" y="42145"/>
                    <a:pt x="25670" y="41717"/>
                    <a:pt x="25837" y="41383"/>
                  </a:cubicBezTo>
                  <a:cubicBezTo>
                    <a:pt x="26230" y="40609"/>
                    <a:pt x="26528" y="39871"/>
                    <a:pt x="27004" y="39157"/>
                  </a:cubicBezTo>
                  <a:cubicBezTo>
                    <a:pt x="27397" y="38585"/>
                    <a:pt x="27706" y="38264"/>
                    <a:pt x="27790" y="37585"/>
                  </a:cubicBezTo>
                  <a:cubicBezTo>
                    <a:pt x="27790" y="37502"/>
                    <a:pt x="27718" y="37407"/>
                    <a:pt x="27647" y="37395"/>
                  </a:cubicBezTo>
                  <a:cubicBezTo>
                    <a:pt x="27412" y="37363"/>
                    <a:pt x="27114" y="37344"/>
                    <a:pt x="26787" y="37344"/>
                  </a:cubicBezTo>
                  <a:cubicBezTo>
                    <a:pt x="25755" y="37344"/>
                    <a:pt x="24428" y="37534"/>
                    <a:pt x="23813" y="38121"/>
                  </a:cubicBezTo>
                  <a:cubicBezTo>
                    <a:pt x="23670" y="38252"/>
                    <a:pt x="23563" y="38442"/>
                    <a:pt x="23432" y="38562"/>
                  </a:cubicBezTo>
                  <a:cubicBezTo>
                    <a:pt x="23396" y="38800"/>
                    <a:pt x="23361" y="39050"/>
                    <a:pt x="23313" y="39288"/>
                  </a:cubicBezTo>
                  <a:cubicBezTo>
                    <a:pt x="22813" y="39946"/>
                    <a:pt x="22247" y="40272"/>
                    <a:pt x="21617" y="40272"/>
                  </a:cubicBezTo>
                  <a:cubicBezTo>
                    <a:pt x="21437" y="40272"/>
                    <a:pt x="21253" y="40245"/>
                    <a:pt x="21063" y="40193"/>
                  </a:cubicBezTo>
                  <a:cubicBezTo>
                    <a:pt x="20989" y="40196"/>
                    <a:pt x="20914" y="40198"/>
                    <a:pt x="20840" y="40198"/>
                  </a:cubicBezTo>
                  <a:cubicBezTo>
                    <a:pt x="19698" y="40198"/>
                    <a:pt x="18554" y="39768"/>
                    <a:pt x="17872" y="38907"/>
                  </a:cubicBezTo>
                  <a:cubicBezTo>
                    <a:pt x="17312" y="38192"/>
                    <a:pt x="16753" y="37633"/>
                    <a:pt x="16800" y="36668"/>
                  </a:cubicBezTo>
                  <a:cubicBezTo>
                    <a:pt x="16836" y="36109"/>
                    <a:pt x="17038" y="34549"/>
                    <a:pt x="17193" y="34228"/>
                  </a:cubicBezTo>
                  <a:cubicBezTo>
                    <a:pt x="17300" y="33990"/>
                    <a:pt x="17669" y="33775"/>
                    <a:pt x="17824" y="33513"/>
                  </a:cubicBezTo>
                  <a:cubicBezTo>
                    <a:pt x="17884" y="33418"/>
                    <a:pt x="17657" y="33216"/>
                    <a:pt x="17693" y="33132"/>
                  </a:cubicBezTo>
                  <a:cubicBezTo>
                    <a:pt x="18408" y="31430"/>
                    <a:pt x="17884" y="31704"/>
                    <a:pt x="18860" y="30930"/>
                  </a:cubicBezTo>
                  <a:cubicBezTo>
                    <a:pt x="19564" y="30371"/>
                    <a:pt x="20261" y="30200"/>
                    <a:pt x="20954" y="30200"/>
                  </a:cubicBezTo>
                  <a:cubicBezTo>
                    <a:pt x="22050" y="30200"/>
                    <a:pt x="23136" y="30628"/>
                    <a:pt x="24223" y="30628"/>
                  </a:cubicBezTo>
                  <a:cubicBezTo>
                    <a:pt x="24586" y="30628"/>
                    <a:pt x="24949" y="30581"/>
                    <a:pt x="25313" y="30453"/>
                  </a:cubicBezTo>
                  <a:cubicBezTo>
                    <a:pt x="25670" y="30334"/>
                    <a:pt x="25980" y="29751"/>
                    <a:pt x="26409" y="29549"/>
                  </a:cubicBezTo>
                  <a:cubicBezTo>
                    <a:pt x="26793" y="29373"/>
                    <a:pt x="27099" y="29304"/>
                    <a:pt x="27377" y="29304"/>
                  </a:cubicBezTo>
                  <a:cubicBezTo>
                    <a:pt x="27874" y="29304"/>
                    <a:pt x="28282" y="29526"/>
                    <a:pt x="28885" y="29763"/>
                  </a:cubicBezTo>
                  <a:cubicBezTo>
                    <a:pt x="29254" y="29906"/>
                    <a:pt x="29468" y="30049"/>
                    <a:pt x="29861" y="30120"/>
                  </a:cubicBezTo>
                  <a:cubicBezTo>
                    <a:pt x="29930" y="30133"/>
                    <a:pt x="29998" y="30138"/>
                    <a:pt x="30067" y="30138"/>
                  </a:cubicBezTo>
                  <a:cubicBezTo>
                    <a:pt x="30352" y="30138"/>
                    <a:pt x="30642" y="30050"/>
                    <a:pt x="30938" y="30050"/>
                  </a:cubicBezTo>
                  <a:cubicBezTo>
                    <a:pt x="31171" y="30050"/>
                    <a:pt x="31407" y="30105"/>
                    <a:pt x="31647" y="30299"/>
                  </a:cubicBezTo>
                  <a:cubicBezTo>
                    <a:pt x="32028" y="30608"/>
                    <a:pt x="32243" y="30834"/>
                    <a:pt x="32374" y="31025"/>
                  </a:cubicBezTo>
                  <a:cubicBezTo>
                    <a:pt x="32374" y="31025"/>
                    <a:pt x="32374" y="31025"/>
                    <a:pt x="32374" y="31037"/>
                  </a:cubicBezTo>
                  <a:cubicBezTo>
                    <a:pt x="32433" y="31215"/>
                    <a:pt x="32409" y="31263"/>
                    <a:pt x="32457" y="31632"/>
                  </a:cubicBezTo>
                  <a:cubicBezTo>
                    <a:pt x="32338" y="31870"/>
                    <a:pt x="32124" y="32061"/>
                    <a:pt x="32362" y="32489"/>
                  </a:cubicBezTo>
                  <a:cubicBezTo>
                    <a:pt x="32790" y="33228"/>
                    <a:pt x="33362" y="33990"/>
                    <a:pt x="34267" y="34251"/>
                  </a:cubicBezTo>
                  <a:cubicBezTo>
                    <a:pt x="34281" y="34256"/>
                    <a:pt x="34296" y="34258"/>
                    <a:pt x="34311" y="34258"/>
                  </a:cubicBezTo>
                  <a:cubicBezTo>
                    <a:pt x="34378" y="34258"/>
                    <a:pt x="34442" y="34215"/>
                    <a:pt x="34481" y="34156"/>
                  </a:cubicBezTo>
                  <a:cubicBezTo>
                    <a:pt x="35326" y="32966"/>
                    <a:pt x="34850" y="32049"/>
                    <a:pt x="34314" y="30822"/>
                  </a:cubicBezTo>
                  <a:cubicBezTo>
                    <a:pt x="33695" y="29453"/>
                    <a:pt x="33683" y="28120"/>
                    <a:pt x="34910" y="27036"/>
                  </a:cubicBezTo>
                  <a:cubicBezTo>
                    <a:pt x="35767" y="26286"/>
                    <a:pt x="36874" y="26203"/>
                    <a:pt x="37743" y="25536"/>
                  </a:cubicBezTo>
                  <a:cubicBezTo>
                    <a:pt x="38374" y="25060"/>
                    <a:pt x="38696" y="24655"/>
                    <a:pt x="38529" y="23881"/>
                  </a:cubicBezTo>
                  <a:cubicBezTo>
                    <a:pt x="38505" y="23786"/>
                    <a:pt x="38315" y="23703"/>
                    <a:pt x="38303" y="23655"/>
                  </a:cubicBezTo>
                  <a:cubicBezTo>
                    <a:pt x="38112" y="23214"/>
                    <a:pt x="37922" y="22774"/>
                    <a:pt x="37720" y="22333"/>
                  </a:cubicBezTo>
                  <a:lnTo>
                    <a:pt x="37720" y="22333"/>
                  </a:lnTo>
                  <a:cubicBezTo>
                    <a:pt x="37791" y="22452"/>
                    <a:pt x="37850" y="22571"/>
                    <a:pt x="37910" y="22691"/>
                  </a:cubicBezTo>
                  <a:cubicBezTo>
                    <a:pt x="37992" y="22726"/>
                    <a:pt x="38063" y="23131"/>
                    <a:pt x="38202" y="23131"/>
                  </a:cubicBezTo>
                  <a:cubicBezTo>
                    <a:pt x="38204" y="23131"/>
                    <a:pt x="38206" y="23131"/>
                    <a:pt x="38208" y="23131"/>
                  </a:cubicBezTo>
                  <a:cubicBezTo>
                    <a:pt x="38215" y="23131"/>
                    <a:pt x="38222" y="23131"/>
                    <a:pt x="38228" y="23131"/>
                  </a:cubicBezTo>
                  <a:cubicBezTo>
                    <a:pt x="38444" y="23131"/>
                    <a:pt x="38633" y="23228"/>
                    <a:pt x="38803" y="23228"/>
                  </a:cubicBezTo>
                  <a:cubicBezTo>
                    <a:pt x="38945" y="23228"/>
                    <a:pt x="39074" y="23161"/>
                    <a:pt x="39196" y="22917"/>
                  </a:cubicBezTo>
                  <a:cubicBezTo>
                    <a:pt x="39279" y="22762"/>
                    <a:pt x="39101" y="22631"/>
                    <a:pt x="39101" y="22476"/>
                  </a:cubicBezTo>
                  <a:cubicBezTo>
                    <a:pt x="39113" y="22405"/>
                    <a:pt x="38553" y="21821"/>
                    <a:pt x="38589" y="21762"/>
                  </a:cubicBezTo>
                  <a:lnTo>
                    <a:pt x="38589" y="21762"/>
                  </a:lnTo>
                  <a:cubicBezTo>
                    <a:pt x="38577" y="21786"/>
                    <a:pt x="38886" y="22071"/>
                    <a:pt x="38874" y="22083"/>
                  </a:cubicBezTo>
                  <a:cubicBezTo>
                    <a:pt x="38898" y="22059"/>
                    <a:pt x="39029" y="22000"/>
                    <a:pt x="39184" y="21940"/>
                  </a:cubicBezTo>
                  <a:cubicBezTo>
                    <a:pt x="39255" y="21917"/>
                    <a:pt x="39327" y="21893"/>
                    <a:pt x="39386" y="21845"/>
                  </a:cubicBezTo>
                  <a:cubicBezTo>
                    <a:pt x="39529" y="21774"/>
                    <a:pt x="39660" y="21702"/>
                    <a:pt x="39732" y="21643"/>
                  </a:cubicBezTo>
                  <a:cubicBezTo>
                    <a:pt x="40756" y="20702"/>
                    <a:pt x="40910" y="20405"/>
                    <a:pt x="42232" y="20309"/>
                  </a:cubicBezTo>
                  <a:cubicBezTo>
                    <a:pt x="42294" y="20306"/>
                    <a:pt x="42357" y="20305"/>
                    <a:pt x="42419" y="20305"/>
                  </a:cubicBezTo>
                  <a:cubicBezTo>
                    <a:pt x="42703" y="20305"/>
                    <a:pt x="42986" y="20331"/>
                    <a:pt x="43269" y="20331"/>
                  </a:cubicBezTo>
                  <a:cubicBezTo>
                    <a:pt x="43400" y="20331"/>
                    <a:pt x="43530" y="20326"/>
                    <a:pt x="43661" y="20309"/>
                  </a:cubicBezTo>
                  <a:cubicBezTo>
                    <a:pt x="43816" y="20297"/>
                    <a:pt x="43935" y="20107"/>
                    <a:pt x="43792" y="19988"/>
                  </a:cubicBezTo>
                  <a:cubicBezTo>
                    <a:pt x="42041" y="18428"/>
                    <a:pt x="44732" y="17976"/>
                    <a:pt x="46304" y="17630"/>
                  </a:cubicBezTo>
                  <a:lnTo>
                    <a:pt x="46304" y="17630"/>
                  </a:lnTo>
                  <a:cubicBezTo>
                    <a:pt x="45899" y="17749"/>
                    <a:pt x="45566" y="17940"/>
                    <a:pt x="45768" y="18452"/>
                  </a:cubicBezTo>
                  <a:cubicBezTo>
                    <a:pt x="45909" y="18811"/>
                    <a:pt x="46078" y="18938"/>
                    <a:pt x="46256" y="18938"/>
                  </a:cubicBezTo>
                  <a:cubicBezTo>
                    <a:pt x="46632" y="18938"/>
                    <a:pt x="47052" y="18367"/>
                    <a:pt x="47352" y="18214"/>
                  </a:cubicBezTo>
                  <a:cubicBezTo>
                    <a:pt x="48423" y="17642"/>
                    <a:pt x="50150" y="18095"/>
                    <a:pt x="51174" y="17261"/>
                  </a:cubicBezTo>
                  <a:cubicBezTo>
                    <a:pt x="51233" y="17214"/>
                    <a:pt x="51233" y="17106"/>
                    <a:pt x="51197" y="17035"/>
                  </a:cubicBezTo>
                  <a:cubicBezTo>
                    <a:pt x="50912" y="16443"/>
                    <a:pt x="50588" y="16257"/>
                    <a:pt x="50246" y="16257"/>
                  </a:cubicBezTo>
                  <a:cubicBezTo>
                    <a:pt x="50017" y="16257"/>
                    <a:pt x="49781" y="16340"/>
                    <a:pt x="49542" y="16440"/>
                  </a:cubicBezTo>
                  <a:cubicBezTo>
                    <a:pt x="49531" y="16452"/>
                    <a:pt x="49519" y="16452"/>
                    <a:pt x="49495" y="16464"/>
                  </a:cubicBezTo>
                  <a:cubicBezTo>
                    <a:pt x="49223" y="16594"/>
                    <a:pt x="48939" y="16735"/>
                    <a:pt x="48679" y="16784"/>
                  </a:cubicBezTo>
                  <a:lnTo>
                    <a:pt x="48679" y="16784"/>
                  </a:lnTo>
                  <a:cubicBezTo>
                    <a:pt x="48680" y="16784"/>
                    <a:pt x="48678" y="16783"/>
                    <a:pt x="48675" y="16783"/>
                  </a:cubicBezTo>
                  <a:cubicBezTo>
                    <a:pt x="48614" y="16783"/>
                    <a:pt x="47933" y="16833"/>
                    <a:pt x="47911" y="16833"/>
                  </a:cubicBezTo>
                  <a:cubicBezTo>
                    <a:pt x="47387" y="16749"/>
                    <a:pt x="47078" y="16690"/>
                    <a:pt x="46911" y="16642"/>
                  </a:cubicBezTo>
                  <a:cubicBezTo>
                    <a:pt x="46899" y="16618"/>
                    <a:pt x="46899" y="16606"/>
                    <a:pt x="46887" y="16583"/>
                  </a:cubicBezTo>
                  <a:cubicBezTo>
                    <a:pt x="46875" y="16559"/>
                    <a:pt x="46864" y="16535"/>
                    <a:pt x="46852" y="16511"/>
                  </a:cubicBezTo>
                  <a:cubicBezTo>
                    <a:pt x="47114" y="16440"/>
                    <a:pt x="47626" y="16356"/>
                    <a:pt x="46744" y="15987"/>
                  </a:cubicBezTo>
                  <a:cubicBezTo>
                    <a:pt x="45887" y="15630"/>
                    <a:pt x="44887" y="15737"/>
                    <a:pt x="46768" y="15416"/>
                  </a:cubicBezTo>
                  <a:cubicBezTo>
                    <a:pt x="46875" y="15404"/>
                    <a:pt x="46923" y="15273"/>
                    <a:pt x="46899" y="15190"/>
                  </a:cubicBezTo>
                  <a:cubicBezTo>
                    <a:pt x="46769" y="14644"/>
                    <a:pt x="46324" y="14499"/>
                    <a:pt x="45815" y="14499"/>
                  </a:cubicBezTo>
                  <a:cubicBezTo>
                    <a:pt x="45391" y="14499"/>
                    <a:pt x="44922" y="14600"/>
                    <a:pt x="44554" y="14654"/>
                  </a:cubicBezTo>
                  <a:cubicBezTo>
                    <a:pt x="44054" y="14713"/>
                    <a:pt x="43589" y="14773"/>
                    <a:pt x="43173" y="15035"/>
                  </a:cubicBezTo>
                  <a:cubicBezTo>
                    <a:pt x="43042" y="15106"/>
                    <a:pt x="42970" y="15261"/>
                    <a:pt x="42851" y="15332"/>
                  </a:cubicBezTo>
                  <a:cubicBezTo>
                    <a:pt x="42540" y="15562"/>
                    <a:pt x="41969" y="15926"/>
                    <a:pt x="41820" y="15926"/>
                  </a:cubicBezTo>
                  <a:cubicBezTo>
                    <a:pt x="41729" y="15926"/>
                    <a:pt x="41792" y="15793"/>
                    <a:pt x="42161" y="15416"/>
                  </a:cubicBezTo>
                  <a:cubicBezTo>
                    <a:pt x="42992" y="14574"/>
                    <a:pt x="43872" y="14371"/>
                    <a:pt x="44783" y="14371"/>
                  </a:cubicBezTo>
                  <a:cubicBezTo>
                    <a:pt x="45629" y="14371"/>
                    <a:pt x="46501" y="14545"/>
                    <a:pt x="47385" y="14545"/>
                  </a:cubicBezTo>
                  <a:cubicBezTo>
                    <a:pt x="47596" y="14545"/>
                    <a:pt x="47807" y="14535"/>
                    <a:pt x="48018" y="14511"/>
                  </a:cubicBezTo>
                  <a:cubicBezTo>
                    <a:pt x="48649" y="14440"/>
                    <a:pt x="48459" y="14368"/>
                    <a:pt x="49042" y="14166"/>
                  </a:cubicBezTo>
                  <a:cubicBezTo>
                    <a:pt x="49650" y="13963"/>
                    <a:pt x="50543" y="13808"/>
                    <a:pt x="51126" y="13487"/>
                  </a:cubicBezTo>
                  <a:cubicBezTo>
                    <a:pt x="51185" y="13451"/>
                    <a:pt x="51221" y="13392"/>
                    <a:pt x="51221" y="13320"/>
                  </a:cubicBezTo>
                  <a:cubicBezTo>
                    <a:pt x="51174" y="11892"/>
                    <a:pt x="49185" y="11522"/>
                    <a:pt x="48054" y="11177"/>
                  </a:cubicBezTo>
                  <a:cubicBezTo>
                    <a:pt x="46161" y="10606"/>
                    <a:pt x="45840" y="9629"/>
                    <a:pt x="44363" y="8558"/>
                  </a:cubicBezTo>
                  <a:cubicBezTo>
                    <a:pt x="43963" y="8262"/>
                    <a:pt x="43810" y="8144"/>
                    <a:pt x="43511" y="8144"/>
                  </a:cubicBezTo>
                  <a:cubicBezTo>
                    <a:pt x="43401" y="8144"/>
                    <a:pt x="43271" y="8160"/>
                    <a:pt x="43101" y="8189"/>
                  </a:cubicBezTo>
                  <a:cubicBezTo>
                    <a:pt x="42327" y="8332"/>
                    <a:pt x="42958" y="9463"/>
                    <a:pt x="41708" y="9534"/>
                  </a:cubicBezTo>
                  <a:cubicBezTo>
                    <a:pt x="41565" y="9534"/>
                    <a:pt x="39255" y="7891"/>
                    <a:pt x="39029" y="7796"/>
                  </a:cubicBezTo>
                  <a:cubicBezTo>
                    <a:pt x="38283" y="7467"/>
                    <a:pt x="37033" y="7026"/>
                    <a:pt x="36045" y="7026"/>
                  </a:cubicBezTo>
                  <a:cubicBezTo>
                    <a:pt x="35710" y="7026"/>
                    <a:pt x="35404" y="7077"/>
                    <a:pt x="35160" y="7201"/>
                  </a:cubicBezTo>
                  <a:cubicBezTo>
                    <a:pt x="35088" y="7236"/>
                    <a:pt x="35053" y="7331"/>
                    <a:pt x="35076" y="7415"/>
                  </a:cubicBezTo>
                  <a:cubicBezTo>
                    <a:pt x="35255" y="8010"/>
                    <a:pt x="35588" y="8641"/>
                    <a:pt x="34850" y="8927"/>
                  </a:cubicBezTo>
                  <a:cubicBezTo>
                    <a:pt x="34791" y="8951"/>
                    <a:pt x="34731" y="8986"/>
                    <a:pt x="34719" y="9058"/>
                  </a:cubicBezTo>
                  <a:cubicBezTo>
                    <a:pt x="34707" y="9153"/>
                    <a:pt x="34695" y="9260"/>
                    <a:pt x="34683" y="9356"/>
                  </a:cubicBezTo>
                  <a:cubicBezTo>
                    <a:pt x="34660" y="9451"/>
                    <a:pt x="34695" y="9570"/>
                    <a:pt x="34814" y="9582"/>
                  </a:cubicBezTo>
                  <a:cubicBezTo>
                    <a:pt x="35481" y="9713"/>
                    <a:pt x="35374" y="10760"/>
                    <a:pt x="34707" y="10891"/>
                  </a:cubicBezTo>
                  <a:cubicBezTo>
                    <a:pt x="34648" y="10891"/>
                    <a:pt x="34588" y="10963"/>
                    <a:pt x="34576" y="11022"/>
                  </a:cubicBezTo>
                  <a:cubicBezTo>
                    <a:pt x="34576" y="11022"/>
                    <a:pt x="34576" y="11022"/>
                    <a:pt x="34576" y="11022"/>
                  </a:cubicBezTo>
                  <a:lnTo>
                    <a:pt x="34576" y="11022"/>
                  </a:lnTo>
                  <a:cubicBezTo>
                    <a:pt x="34574" y="11022"/>
                    <a:pt x="34470" y="12108"/>
                    <a:pt x="34576" y="12273"/>
                  </a:cubicBezTo>
                  <a:cubicBezTo>
                    <a:pt x="34074" y="12719"/>
                    <a:pt x="33680" y="12944"/>
                    <a:pt x="33395" y="12944"/>
                  </a:cubicBezTo>
                  <a:cubicBezTo>
                    <a:pt x="33186" y="12944"/>
                    <a:pt x="33036" y="12824"/>
                    <a:pt x="32945" y="12582"/>
                  </a:cubicBezTo>
                  <a:cubicBezTo>
                    <a:pt x="32707" y="12213"/>
                    <a:pt x="32588" y="11820"/>
                    <a:pt x="32588" y="11403"/>
                  </a:cubicBezTo>
                  <a:cubicBezTo>
                    <a:pt x="32362" y="11034"/>
                    <a:pt x="32445" y="10999"/>
                    <a:pt x="31981" y="10713"/>
                  </a:cubicBezTo>
                  <a:cubicBezTo>
                    <a:pt x="30945" y="10082"/>
                    <a:pt x="29171" y="10201"/>
                    <a:pt x="27980" y="9915"/>
                  </a:cubicBezTo>
                  <a:cubicBezTo>
                    <a:pt x="27402" y="9773"/>
                    <a:pt x="26343" y="9889"/>
                    <a:pt x="25850" y="9694"/>
                  </a:cubicBezTo>
                  <a:lnTo>
                    <a:pt x="25850" y="9694"/>
                  </a:lnTo>
                  <a:cubicBezTo>
                    <a:pt x="25863" y="9699"/>
                    <a:pt x="25874" y="9701"/>
                    <a:pt x="25883" y="9701"/>
                  </a:cubicBezTo>
                  <a:cubicBezTo>
                    <a:pt x="26069" y="9701"/>
                    <a:pt x="25271" y="8654"/>
                    <a:pt x="25041" y="8654"/>
                  </a:cubicBezTo>
                  <a:cubicBezTo>
                    <a:pt x="25005" y="8654"/>
                    <a:pt x="24983" y="8679"/>
                    <a:pt x="24980" y="8736"/>
                  </a:cubicBezTo>
                  <a:cubicBezTo>
                    <a:pt x="24992" y="8474"/>
                    <a:pt x="25123" y="8260"/>
                    <a:pt x="25313" y="8082"/>
                  </a:cubicBezTo>
                  <a:cubicBezTo>
                    <a:pt x="25337" y="8058"/>
                    <a:pt x="25373" y="8034"/>
                    <a:pt x="25408" y="7998"/>
                  </a:cubicBezTo>
                  <a:cubicBezTo>
                    <a:pt x="26361" y="7260"/>
                    <a:pt x="28659" y="7212"/>
                    <a:pt x="29361" y="6986"/>
                  </a:cubicBezTo>
                  <a:cubicBezTo>
                    <a:pt x="29373" y="6963"/>
                    <a:pt x="30108" y="6628"/>
                    <a:pt x="30027" y="6617"/>
                  </a:cubicBezTo>
                  <a:lnTo>
                    <a:pt x="30040" y="6617"/>
                  </a:lnTo>
                  <a:cubicBezTo>
                    <a:pt x="30076" y="6879"/>
                    <a:pt x="30147" y="7153"/>
                    <a:pt x="30171" y="7248"/>
                  </a:cubicBezTo>
                  <a:cubicBezTo>
                    <a:pt x="30201" y="7329"/>
                    <a:pt x="30275" y="7384"/>
                    <a:pt x="30362" y="7384"/>
                  </a:cubicBezTo>
                  <a:cubicBezTo>
                    <a:pt x="30377" y="7384"/>
                    <a:pt x="30393" y="7383"/>
                    <a:pt x="30409" y="7379"/>
                  </a:cubicBezTo>
                  <a:cubicBezTo>
                    <a:pt x="30683" y="7319"/>
                    <a:pt x="30997" y="7304"/>
                    <a:pt x="31321" y="7304"/>
                  </a:cubicBezTo>
                  <a:cubicBezTo>
                    <a:pt x="31651" y="7304"/>
                    <a:pt x="31991" y="7320"/>
                    <a:pt x="32311" y="7320"/>
                  </a:cubicBezTo>
                  <a:cubicBezTo>
                    <a:pt x="32675" y="7320"/>
                    <a:pt x="33013" y="7299"/>
                    <a:pt x="33278" y="7212"/>
                  </a:cubicBezTo>
                  <a:cubicBezTo>
                    <a:pt x="33409" y="7177"/>
                    <a:pt x="33862" y="7093"/>
                    <a:pt x="33898" y="6867"/>
                  </a:cubicBezTo>
                  <a:cubicBezTo>
                    <a:pt x="33945" y="6581"/>
                    <a:pt x="33957" y="6581"/>
                    <a:pt x="33886" y="6474"/>
                  </a:cubicBezTo>
                  <a:lnTo>
                    <a:pt x="33886" y="6474"/>
                  </a:lnTo>
                  <a:cubicBezTo>
                    <a:pt x="34433" y="6569"/>
                    <a:pt x="35053" y="6605"/>
                    <a:pt x="35481" y="6641"/>
                  </a:cubicBezTo>
                  <a:cubicBezTo>
                    <a:pt x="35556" y="6647"/>
                    <a:pt x="35629" y="6650"/>
                    <a:pt x="35702" y="6650"/>
                  </a:cubicBezTo>
                  <a:cubicBezTo>
                    <a:pt x="36046" y="6650"/>
                    <a:pt x="36367" y="6591"/>
                    <a:pt x="36701" y="6591"/>
                  </a:cubicBezTo>
                  <a:cubicBezTo>
                    <a:pt x="36966" y="6591"/>
                    <a:pt x="37239" y="6628"/>
                    <a:pt x="37541" y="6760"/>
                  </a:cubicBezTo>
                  <a:cubicBezTo>
                    <a:pt x="37874" y="6903"/>
                    <a:pt x="38101" y="7129"/>
                    <a:pt x="38434" y="7272"/>
                  </a:cubicBezTo>
                  <a:cubicBezTo>
                    <a:pt x="39218" y="7609"/>
                    <a:pt x="40672" y="8128"/>
                    <a:pt x="41813" y="8128"/>
                  </a:cubicBezTo>
                  <a:cubicBezTo>
                    <a:pt x="42162" y="8128"/>
                    <a:pt x="42482" y="8080"/>
                    <a:pt x="42744" y="7963"/>
                  </a:cubicBezTo>
                  <a:cubicBezTo>
                    <a:pt x="42875" y="7915"/>
                    <a:pt x="42851" y="7760"/>
                    <a:pt x="42792" y="7665"/>
                  </a:cubicBezTo>
                  <a:cubicBezTo>
                    <a:pt x="42673" y="7522"/>
                    <a:pt x="42280" y="7320"/>
                    <a:pt x="41911" y="7165"/>
                  </a:cubicBezTo>
                  <a:lnTo>
                    <a:pt x="41911" y="7165"/>
                  </a:lnTo>
                  <a:cubicBezTo>
                    <a:pt x="42244" y="7188"/>
                    <a:pt x="42613" y="7206"/>
                    <a:pt x="42869" y="7206"/>
                  </a:cubicBezTo>
                  <a:cubicBezTo>
                    <a:pt x="43006" y="7206"/>
                    <a:pt x="43111" y="7201"/>
                    <a:pt x="43161" y="7189"/>
                  </a:cubicBezTo>
                  <a:cubicBezTo>
                    <a:pt x="44137" y="6962"/>
                    <a:pt x="44839" y="6355"/>
                    <a:pt x="44363" y="5367"/>
                  </a:cubicBezTo>
                  <a:cubicBezTo>
                    <a:pt x="43923" y="4486"/>
                    <a:pt x="41815" y="3605"/>
                    <a:pt x="40898" y="3438"/>
                  </a:cubicBezTo>
                  <a:cubicBezTo>
                    <a:pt x="40369" y="3343"/>
                    <a:pt x="39830" y="3319"/>
                    <a:pt x="39290" y="3319"/>
                  </a:cubicBezTo>
                  <a:cubicBezTo>
                    <a:pt x="38749" y="3319"/>
                    <a:pt x="38208" y="3343"/>
                    <a:pt x="37672" y="3343"/>
                  </a:cubicBezTo>
                  <a:cubicBezTo>
                    <a:pt x="36565" y="3343"/>
                    <a:pt x="35755" y="3105"/>
                    <a:pt x="34719" y="2879"/>
                  </a:cubicBezTo>
                  <a:cubicBezTo>
                    <a:pt x="34422" y="2816"/>
                    <a:pt x="34121" y="2792"/>
                    <a:pt x="33818" y="2792"/>
                  </a:cubicBezTo>
                  <a:cubicBezTo>
                    <a:pt x="33428" y="2792"/>
                    <a:pt x="33036" y="2832"/>
                    <a:pt x="32647" y="2879"/>
                  </a:cubicBezTo>
                  <a:cubicBezTo>
                    <a:pt x="32969" y="2807"/>
                    <a:pt x="33290" y="2724"/>
                    <a:pt x="33612" y="2652"/>
                  </a:cubicBezTo>
                  <a:cubicBezTo>
                    <a:pt x="34103" y="2537"/>
                    <a:pt x="34555" y="2493"/>
                    <a:pt x="34989" y="2493"/>
                  </a:cubicBezTo>
                  <a:cubicBezTo>
                    <a:pt x="36039" y="2493"/>
                    <a:pt x="36984" y="2754"/>
                    <a:pt x="38112" y="2914"/>
                  </a:cubicBezTo>
                  <a:cubicBezTo>
                    <a:pt x="39327" y="3081"/>
                    <a:pt x="40506" y="2879"/>
                    <a:pt x="41696" y="3248"/>
                  </a:cubicBezTo>
                  <a:cubicBezTo>
                    <a:pt x="42315" y="3438"/>
                    <a:pt x="42875" y="3819"/>
                    <a:pt x="43458" y="4045"/>
                  </a:cubicBezTo>
                  <a:cubicBezTo>
                    <a:pt x="43756" y="4153"/>
                    <a:pt x="44935" y="4212"/>
                    <a:pt x="45078" y="4295"/>
                  </a:cubicBezTo>
                  <a:cubicBezTo>
                    <a:pt x="45089" y="4307"/>
                    <a:pt x="45101" y="4307"/>
                    <a:pt x="45113" y="4307"/>
                  </a:cubicBezTo>
                  <a:cubicBezTo>
                    <a:pt x="45066" y="4355"/>
                    <a:pt x="45006" y="4450"/>
                    <a:pt x="44911" y="4617"/>
                  </a:cubicBezTo>
                  <a:cubicBezTo>
                    <a:pt x="44875" y="4664"/>
                    <a:pt x="44875" y="4748"/>
                    <a:pt x="44911" y="4807"/>
                  </a:cubicBezTo>
                  <a:cubicBezTo>
                    <a:pt x="45268" y="5343"/>
                    <a:pt x="45566" y="5141"/>
                    <a:pt x="46137" y="5307"/>
                  </a:cubicBezTo>
                  <a:cubicBezTo>
                    <a:pt x="46292" y="5367"/>
                    <a:pt x="46399" y="5379"/>
                    <a:pt x="46483" y="5391"/>
                  </a:cubicBezTo>
                  <a:cubicBezTo>
                    <a:pt x="46506" y="5415"/>
                    <a:pt x="46530" y="5438"/>
                    <a:pt x="46554" y="5462"/>
                  </a:cubicBezTo>
                  <a:cubicBezTo>
                    <a:pt x="46483" y="5593"/>
                    <a:pt x="46459" y="5748"/>
                    <a:pt x="46530" y="5855"/>
                  </a:cubicBezTo>
                  <a:cubicBezTo>
                    <a:pt x="46562" y="5908"/>
                    <a:pt x="46613" y="5952"/>
                    <a:pt x="46675" y="5952"/>
                  </a:cubicBezTo>
                  <a:cubicBezTo>
                    <a:pt x="46682" y="5952"/>
                    <a:pt x="46689" y="5952"/>
                    <a:pt x="46697" y="5950"/>
                  </a:cubicBezTo>
                  <a:cubicBezTo>
                    <a:pt x="46733" y="5950"/>
                    <a:pt x="46756" y="5938"/>
                    <a:pt x="46792" y="5927"/>
                  </a:cubicBezTo>
                  <a:cubicBezTo>
                    <a:pt x="46816" y="6069"/>
                    <a:pt x="46852" y="6212"/>
                    <a:pt x="46935" y="6296"/>
                  </a:cubicBezTo>
                  <a:cubicBezTo>
                    <a:pt x="47316" y="6712"/>
                    <a:pt x="48566" y="7177"/>
                    <a:pt x="48935" y="7391"/>
                  </a:cubicBezTo>
                  <a:cubicBezTo>
                    <a:pt x="49471" y="7712"/>
                    <a:pt x="49995" y="7855"/>
                    <a:pt x="50578" y="8070"/>
                  </a:cubicBezTo>
                  <a:cubicBezTo>
                    <a:pt x="51174" y="8296"/>
                    <a:pt x="51626" y="8665"/>
                    <a:pt x="52221" y="8808"/>
                  </a:cubicBezTo>
                  <a:cubicBezTo>
                    <a:pt x="52235" y="8811"/>
                    <a:pt x="52249" y="8812"/>
                    <a:pt x="52264" y="8812"/>
                  </a:cubicBezTo>
                  <a:cubicBezTo>
                    <a:pt x="52415" y="8812"/>
                    <a:pt x="52618" y="8673"/>
                    <a:pt x="52719" y="8673"/>
                  </a:cubicBezTo>
                  <a:cubicBezTo>
                    <a:pt x="52729" y="8673"/>
                    <a:pt x="52737" y="8674"/>
                    <a:pt x="52745" y="8677"/>
                  </a:cubicBezTo>
                  <a:cubicBezTo>
                    <a:pt x="53233" y="8867"/>
                    <a:pt x="53864" y="9570"/>
                    <a:pt x="54376" y="9582"/>
                  </a:cubicBezTo>
                  <a:cubicBezTo>
                    <a:pt x="54407" y="9583"/>
                    <a:pt x="54437" y="9583"/>
                    <a:pt x="54465" y="9583"/>
                  </a:cubicBezTo>
                  <a:cubicBezTo>
                    <a:pt x="56007" y="9583"/>
                    <a:pt x="54384" y="8024"/>
                    <a:pt x="54174" y="7474"/>
                  </a:cubicBezTo>
                  <a:cubicBezTo>
                    <a:pt x="54174" y="7462"/>
                    <a:pt x="54174" y="7439"/>
                    <a:pt x="54162" y="7415"/>
                  </a:cubicBezTo>
                  <a:cubicBezTo>
                    <a:pt x="54139" y="7323"/>
                    <a:pt x="54067" y="7281"/>
                    <a:pt x="53994" y="7281"/>
                  </a:cubicBezTo>
                  <a:cubicBezTo>
                    <a:pt x="53952" y="7281"/>
                    <a:pt x="53910" y="7294"/>
                    <a:pt x="53876" y="7320"/>
                  </a:cubicBezTo>
                  <a:cubicBezTo>
                    <a:pt x="53876" y="7262"/>
                    <a:pt x="53876" y="7222"/>
                    <a:pt x="53872" y="7222"/>
                  </a:cubicBezTo>
                  <a:cubicBezTo>
                    <a:pt x="53871" y="7222"/>
                    <a:pt x="53868" y="7230"/>
                    <a:pt x="53864" y="7248"/>
                  </a:cubicBezTo>
                  <a:cubicBezTo>
                    <a:pt x="53897" y="7054"/>
                    <a:pt x="53870" y="6996"/>
                    <a:pt x="53839" y="6996"/>
                  </a:cubicBezTo>
                  <a:cubicBezTo>
                    <a:pt x="53835" y="6996"/>
                    <a:pt x="53832" y="6997"/>
                    <a:pt x="53829" y="6998"/>
                  </a:cubicBezTo>
                  <a:cubicBezTo>
                    <a:pt x="53852" y="6962"/>
                    <a:pt x="53876" y="6927"/>
                    <a:pt x="53924" y="6867"/>
                  </a:cubicBezTo>
                  <a:lnTo>
                    <a:pt x="53924" y="6867"/>
                  </a:lnTo>
                  <a:cubicBezTo>
                    <a:pt x="53918" y="6875"/>
                    <a:pt x="53923" y="6878"/>
                    <a:pt x="53936" y="6878"/>
                  </a:cubicBezTo>
                  <a:cubicBezTo>
                    <a:pt x="54027" y="6878"/>
                    <a:pt x="54515" y="6718"/>
                    <a:pt x="54567" y="6677"/>
                  </a:cubicBezTo>
                  <a:cubicBezTo>
                    <a:pt x="54674" y="6617"/>
                    <a:pt x="54674" y="6331"/>
                    <a:pt x="54710" y="6296"/>
                  </a:cubicBezTo>
                  <a:lnTo>
                    <a:pt x="54710" y="6296"/>
                  </a:lnTo>
                  <a:cubicBezTo>
                    <a:pt x="54666" y="6322"/>
                    <a:pt x="54637" y="6334"/>
                    <a:pt x="54620" y="6334"/>
                  </a:cubicBezTo>
                  <a:cubicBezTo>
                    <a:pt x="54553" y="6334"/>
                    <a:pt x="54665" y="6159"/>
                    <a:pt x="54769" y="6046"/>
                  </a:cubicBezTo>
                  <a:cubicBezTo>
                    <a:pt x="54805" y="6046"/>
                    <a:pt x="54853" y="6058"/>
                    <a:pt x="54888" y="6058"/>
                  </a:cubicBezTo>
                  <a:cubicBezTo>
                    <a:pt x="54865" y="6105"/>
                    <a:pt x="54841" y="6153"/>
                    <a:pt x="54805" y="6236"/>
                  </a:cubicBezTo>
                  <a:cubicBezTo>
                    <a:pt x="54803" y="6238"/>
                    <a:pt x="54807" y="6239"/>
                    <a:pt x="54814" y="6239"/>
                  </a:cubicBezTo>
                  <a:cubicBezTo>
                    <a:pt x="54857" y="6239"/>
                    <a:pt x="55044" y="6211"/>
                    <a:pt x="55126" y="6200"/>
                  </a:cubicBezTo>
                  <a:cubicBezTo>
                    <a:pt x="55234" y="6177"/>
                    <a:pt x="55281" y="6058"/>
                    <a:pt x="55257" y="5962"/>
                  </a:cubicBezTo>
                  <a:cubicBezTo>
                    <a:pt x="55019" y="4819"/>
                    <a:pt x="53186" y="4212"/>
                    <a:pt x="52209" y="3926"/>
                  </a:cubicBezTo>
                  <a:cubicBezTo>
                    <a:pt x="50757" y="3498"/>
                    <a:pt x="49423" y="3069"/>
                    <a:pt x="48030" y="2486"/>
                  </a:cubicBezTo>
                  <a:cubicBezTo>
                    <a:pt x="44089" y="843"/>
                    <a:pt x="39589" y="200"/>
                    <a:pt x="35326" y="33"/>
                  </a:cubicBezTo>
                  <a:cubicBezTo>
                    <a:pt x="34723" y="11"/>
                    <a:pt x="34119" y="1"/>
                    <a:pt x="3351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4392800" y="21179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0"/>
                  </a:moveTo>
                  <a:cubicBezTo>
                    <a:pt x="12" y="0"/>
                    <a:pt x="12" y="0"/>
                    <a:pt x="0" y="12"/>
                  </a:cubicBezTo>
                  <a:cubicBezTo>
                    <a:pt x="12" y="12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3768900" y="2144450"/>
              <a:ext cx="275" cy="800"/>
            </a:xfrm>
            <a:custGeom>
              <a:avLst/>
              <a:gdLst/>
              <a:ahLst/>
              <a:cxnLst/>
              <a:rect l="l" t="t" r="r" b="b"/>
              <a:pathLst>
                <a:path w="11" h="32" extrusionOk="0">
                  <a:moveTo>
                    <a:pt x="1" y="0"/>
                  </a:moveTo>
                  <a:cubicBezTo>
                    <a:pt x="6" y="22"/>
                    <a:pt x="9" y="32"/>
                    <a:pt x="10" y="32"/>
                  </a:cubicBezTo>
                  <a:cubicBezTo>
                    <a:pt x="10" y="32"/>
                    <a:pt x="7" y="19"/>
                    <a:pt x="1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4255275" y="2306125"/>
              <a:ext cx="146475" cy="86025"/>
            </a:xfrm>
            <a:custGeom>
              <a:avLst/>
              <a:gdLst/>
              <a:ahLst/>
              <a:cxnLst/>
              <a:rect l="l" t="t" r="r" b="b"/>
              <a:pathLst>
                <a:path w="5859" h="3441" extrusionOk="0">
                  <a:moveTo>
                    <a:pt x="1519" y="1"/>
                  </a:moveTo>
                  <a:cubicBezTo>
                    <a:pt x="1477" y="1"/>
                    <a:pt x="1429" y="46"/>
                    <a:pt x="1394" y="46"/>
                  </a:cubicBezTo>
                  <a:lnTo>
                    <a:pt x="1382" y="46"/>
                  </a:lnTo>
                  <a:cubicBezTo>
                    <a:pt x="548" y="665"/>
                    <a:pt x="1" y="1987"/>
                    <a:pt x="906" y="2368"/>
                  </a:cubicBezTo>
                  <a:cubicBezTo>
                    <a:pt x="1035" y="2424"/>
                    <a:pt x="1197" y="2438"/>
                    <a:pt x="1361" y="2438"/>
                  </a:cubicBezTo>
                  <a:cubicBezTo>
                    <a:pt x="1514" y="2438"/>
                    <a:pt x="1668" y="2426"/>
                    <a:pt x="1799" y="2426"/>
                  </a:cubicBezTo>
                  <a:cubicBezTo>
                    <a:pt x="1824" y="2426"/>
                    <a:pt x="1847" y="2426"/>
                    <a:pt x="1870" y="2427"/>
                  </a:cubicBezTo>
                  <a:cubicBezTo>
                    <a:pt x="2573" y="2463"/>
                    <a:pt x="3013" y="2427"/>
                    <a:pt x="3573" y="2856"/>
                  </a:cubicBezTo>
                  <a:cubicBezTo>
                    <a:pt x="4028" y="3197"/>
                    <a:pt x="4755" y="3441"/>
                    <a:pt x="5338" y="3441"/>
                  </a:cubicBezTo>
                  <a:cubicBezTo>
                    <a:pt x="5365" y="3441"/>
                    <a:pt x="5392" y="3440"/>
                    <a:pt x="5418" y="3439"/>
                  </a:cubicBezTo>
                  <a:cubicBezTo>
                    <a:pt x="5692" y="3439"/>
                    <a:pt x="5823" y="3391"/>
                    <a:pt x="5835" y="3070"/>
                  </a:cubicBezTo>
                  <a:cubicBezTo>
                    <a:pt x="5859" y="2439"/>
                    <a:pt x="5311" y="2379"/>
                    <a:pt x="4894" y="2332"/>
                  </a:cubicBezTo>
                  <a:cubicBezTo>
                    <a:pt x="3977" y="2201"/>
                    <a:pt x="4227" y="1225"/>
                    <a:pt x="3501" y="808"/>
                  </a:cubicBezTo>
                  <a:cubicBezTo>
                    <a:pt x="3180" y="641"/>
                    <a:pt x="2834" y="689"/>
                    <a:pt x="2489" y="629"/>
                  </a:cubicBezTo>
                  <a:cubicBezTo>
                    <a:pt x="1977" y="534"/>
                    <a:pt x="1870" y="355"/>
                    <a:pt x="1560" y="22"/>
                  </a:cubicBezTo>
                  <a:cubicBezTo>
                    <a:pt x="1548" y="6"/>
                    <a:pt x="1534" y="1"/>
                    <a:pt x="151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3556975" y="3417150"/>
              <a:ext cx="57775" cy="54400"/>
            </a:xfrm>
            <a:custGeom>
              <a:avLst/>
              <a:gdLst/>
              <a:ahLst/>
              <a:cxnLst/>
              <a:rect l="l" t="t" r="r" b="b"/>
              <a:pathLst>
                <a:path w="2311" h="2176" extrusionOk="0">
                  <a:moveTo>
                    <a:pt x="655" y="0"/>
                  </a:moveTo>
                  <a:cubicBezTo>
                    <a:pt x="455" y="0"/>
                    <a:pt x="267" y="54"/>
                    <a:pt x="120" y="194"/>
                  </a:cubicBezTo>
                  <a:cubicBezTo>
                    <a:pt x="84" y="206"/>
                    <a:pt x="60" y="229"/>
                    <a:pt x="36" y="277"/>
                  </a:cubicBezTo>
                  <a:cubicBezTo>
                    <a:pt x="13" y="313"/>
                    <a:pt x="1" y="360"/>
                    <a:pt x="1" y="396"/>
                  </a:cubicBezTo>
                  <a:cubicBezTo>
                    <a:pt x="1" y="503"/>
                    <a:pt x="36" y="610"/>
                    <a:pt x="60" y="718"/>
                  </a:cubicBezTo>
                  <a:cubicBezTo>
                    <a:pt x="132" y="1051"/>
                    <a:pt x="215" y="1396"/>
                    <a:pt x="346" y="1706"/>
                  </a:cubicBezTo>
                  <a:cubicBezTo>
                    <a:pt x="445" y="1936"/>
                    <a:pt x="593" y="2176"/>
                    <a:pt x="858" y="2176"/>
                  </a:cubicBezTo>
                  <a:cubicBezTo>
                    <a:pt x="881" y="2176"/>
                    <a:pt x="905" y="2174"/>
                    <a:pt x="929" y="2170"/>
                  </a:cubicBezTo>
                  <a:cubicBezTo>
                    <a:pt x="1191" y="2122"/>
                    <a:pt x="1418" y="1872"/>
                    <a:pt x="1560" y="1658"/>
                  </a:cubicBezTo>
                  <a:cubicBezTo>
                    <a:pt x="1703" y="1444"/>
                    <a:pt x="1715" y="1360"/>
                    <a:pt x="1989" y="1230"/>
                  </a:cubicBezTo>
                  <a:cubicBezTo>
                    <a:pt x="2096" y="1170"/>
                    <a:pt x="2191" y="1134"/>
                    <a:pt x="2227" y="1003"/>
                  </a:cubicBezTo>
                  <a:cubicBezTo>
                    <a:pt x="2311" y="729"/>
                    <a:pt x="1965" y="527"/>
                    <a:pt x="1787" y="396"/>
                  </a:cubicBezTo>
                  <a:cubicBezTo>
                    <a:pt x="1501" y="214"/>
                    <a:pt x="1053" y="0"/>
                    <a:pt x="655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824700" y="2422200"/>
              <a:ext cx="321800" cy="831450"/>
            </a:xfrm>
            <a:custGeom>
              <a:avLst/>
              <a:gdLst/>
              <a:ahLst/>
              <a:cxnLst/>
              <a:rect l="l" t="t" r="r" b="b"/>
              <a:pathLst>
                <a:path w="12872" h="33258" extrusionOk="0">
                  <a:moveTo>
                    <a:pt x="10156" y="25264"/>
                  </a:moveTo>
                  <a:lnTo>
                    <a:pt x="10156" y="25264"/>
                  </a:lnTo>
                  <a:cubicBezTo>
                    <a:pt x="10192" y="25407"/>
                    <a:pt x="10240" y="25561"/>
                    <a:pt x="10287" y="25752"/>
                  </a:cubicBezTo>
                  <a:cubicBezTo>
                    <a:pt x="10371" y="26109"/>
                    <a:pt x="10430" y="26395"/>
                    <a:pt x="10478" y="26657"/>
                  </a:cubicBezTo>
                  <a:cubicBezTo>
                    <a:pt x="10371" y="26192"/>
                    <a:pt x="10264" y="25728"/>
                    <a:pt x="10156" y="25264"/>
                  </a:cubicBezTo>
                  <a:close/>
                  <a:moveTo>
                    <a:pt x="209" y="1"/>
                  </a:moveTo>
                  <a:cubicBezTo>
                    <a:pt x="154" y="1"/>
                    <a:pt x="105" y="33"/>
                    <a:pt x="72" y="82"/>
                  </a:cubicBezTo>
                  <a:cubicBezTo>
                    <a:pt x="24" y="118"/>
                    <a:pt x="0" y="177"/>
                    <a:pt x="24" y="249"/>
                  </a:cubicBezTo>
                  <a:cubicBezTo>
                    <a:pt x="774" y="4071"/>
                    <a:pt x="4227" y="6333"/>
                    <a:pt x="5668" y="9917"/>
                  </a:cubicBezTo>
                  <a:cubicBezTo>
                    <a:pt x="6906" y="13012"/>
                    <a:pt x="7478" y="16394"/>
                    <a:pt x="8430" y="19572"/>
                  </a:cubicBezTo>
                  <a:cubicBezTo>
                    <a:pt x="9371" y="22740"/>
                    <a:pt x="10014" y="25919"/>
                    <a:pt x="10609" y="29145"/>
                  </a:cubicBezTo>
                  <a:cubicBezTo>
                    <a:pt x="10760" y="30006"/>
                    <a:pt x="11219" y="33258"/>
                    <a:pt x="12586" y="33258"/>
                  </a:cubicBezTo>
                  <a:cubicBezTo>
                    <a:pt x="12617" y="33258"/>
                    <a:pt x="12648" y="33256"/>
                    <a:pt x="12681" y="33253"/>
                  </a:cubicBezTo>
                  <a:cubicBezTo>
                    <a:pt x="12788" y="33241"/>
                    <a:pt x="12871" y="33181"/>
                    <a:pt x="12871" y="33062"/>
                  </a:cubicBezTo>
                  <a:cubicBezTo>
                    <a:pt x="12538" y="20918"/>
                    <a:pt x="8180" y="9405"/>
                    <a:pt x="370" y="94"/>
                  </a:cubicBezTo>
                  <a:cubicBezTo>
                    <a:pt x="346" y="58"/>
                    <a:pt x="322" y="34"/>
                    <a:pt x="286" y="22"/>
                  </a:cubicBezTo>
                  <a:cubicBezTo>
                    <a:pt x="260" y="8"/>
                    <a:pt x="234" y="1"/>
                    <a:pt x="20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4433875" y="2133725"/>
              <a:ext cx="96475" cy="62525"/>
            </a:xfrm>
            <a:custGeom>
              <a:avLst/>
              <a:gdLst/>
              <a:ahLst/>
              <a:cxnLst/>
              <a:rect l="l" t="t" r="r" b="b"/>
              <a:pathLst>
                <a:path w="3859" h="2501" extrusionOk="0">
                  <a:moveTo>
                    <a:pt x="1896" y="5"/>
                  </a:moveTo>
                  <a:cubicBezTo>
                    <a:pt x="1878" y="5"/>
                    <a:pt x="1861" y="7"/>
                    <a:pt x="1846" y="12"/>
                  </a:cubicBezTo>
                  <a:lnTo>
                    <a:pt x="1834" y="12"/>
                  </a:lnTo>
                  <a:cubicBezTo>
                    <a:pt x="1620" y="48"/>
                    <a:pt x="1" y="1"/>
                    <a:pt x="310" y="620"/>
                  </a:cubicBezTo>
                  <a:cubicBezTo>
                    <a:pt x="441" y="858"/>
                    <a:pt x="917" y="989"/>
                    <a:pt x="1132" y="1132"/>
                  </a:cubicBezTo>
                  <a:cubicBezTo>
                    <a:pt x="1608" y="1441"/>
                    <a:pt x="1929" y="1917"/>
                    <a:pt x="2394" y="2227"/>
                  </a:cubicBezTo>
                  <a:cubicBezTo>
                    <a:pt x="2624" y="2370"/>
                    <a:pt x="2919" y="2500"/>
                    <a:pt x="3175" y="2500"/>
                  </a:cubicBezTo>
                  <a:cubicBezTo>
                    <a:pt x="3410" y="2500"/>
                    <a:pt x="3612" y="2391"/>
                    <a:pt x="3703" y="2084"/>
                  </a:cubicBezTo>
                  <a:cubicBezTo>
                    <a:pt x="3787" y="1798"/>
                    <a:pt x="3858" y="1298"/>
                    <a:pt x="3691" y="1048"/>
                  </a:cubicBezTo>
                  <a:cubicBezTo>
                    <a:pt x="3560" y="858"/>
                    <a:pt x="3120" y="703"/>
                    <a:pt x="2929" y="584"/>
                  </a:cubicBezTo>
                  <a:cubicBezTo>
                    <a:pt x="2608" y="393"/>
                    <a:pt x="2298" y="215"/>
                    <a:pt x="1977" y="24"/>
                  </a:cubicBezTo>
                  <a:cubicBezTo>
                    <a:pt x="1949" y="10"/>
                    <a:pt x="1921" y="5"/>
                    <a:pt x="1896" y="5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3614125" y="4495475"/>
              <a:ext cx="588200" cy="91450"/>
            </a:xfrm>
            <a:custGeom>
              <a:avLst/>
              <a:gdLst/>
              <a:ahLst/>
              <a:cxnLst/>
              <a:rect l="l" t="t" r="r" b="b"/>
              <a:pathLst>
                <a:path w="23528" h="3658" extrusionOk="0">
                  <a:moveTo>
                    <a:pt x="22412" y="0"/>
                  </a:moveTo>
                  <a:cubicBezTo>
                    <a:pt x="21555" y="0"/>
                    <a:pt x="20563" y="308"/>
                    <a:pt x="19932" y="483"/>
                  </a:cubicBezTo>
                  <a:cubicBezTo>
                    <a:pt x="18408" y="1042"/>
                    <a:pt x="16919" y="1733"/>
                    <a:pt x="15407" y="2316"/>
                  </a:cubicBezTo>
                  <a:cubicBezTo>
                    <a:pt x="14586" y="2638"/>
                    <a:pt x="13550" y="2840"/>
                    <a:pt x="12502" y="2995"/>
                  </a:cubicBezTo>
                  <a:cubicBezTo>
                    <a:pt x="12312" y="3007"/>
                    <a:pt x="12121" y="3031"/>
                    <a:pt x="11895" y="3066"/>
                  </a:cubicBezTo>
                  <a:lnTo>
                    <a:pt x="11883" y="3066"/>
                  </a:lnTo>
                  <a:cubicBezTo>
                    <a:pt x="11193" y="3150"/>
                    <a:pt x="10526" y="3209"/>
                    <a:pt x="9931" y="3245"/>
                  </a:cubicBezTo>
                  <a:cubicBezTo>
                    <a:pt x="9883" y="3257"/>
                    <a:pt x="9847" y="3269"/>
                    <a:pt x="9811" y="3304"/>
                  </a:cubicBezTo>
                  <a:cubicBezTo>
                    <a:pt x="9788" y="3269"/>
                    <a:pt x="9752" y="3257"/>
                    <a:pt x="9692" y="3245"/>
                  </a:cubicBezTo>
                  <a:cubicBezTo>
                    <a:pt x="6736" y="3132"/>
                    <a:pt x="3727" y="2549"/>
                    <a:pt x="765" y="2549"/>
                  </a:cubicBezTo>
                  <a:cubicBezTo>
                    <a:pt x="601" y="2549"/>
                    <a:pt x="438" y="2551"/>
                    <a:pt x="275" y="2554"/>
                  </a:cubicBezTo>
                  <a:cubicBezTo>
                    <a:pt x="72" y="2566"/>
                    <a:pt x="1" y="2900"/>
                    <a:pt x="227" y="2935"/>
                  </a:cubicBezTo>
                  <a:cubicBezTo>
                    <a:pt x="429" y="2959"/>
                    <a:pt x="632" y="2983"/>
                    <a:pt x="834" y="3019"/>
                  </a:cubicBezTo>
                  <a:cubicBezTo>
                    <a:pt x="965" y="3054"/>
                    <a:pt x="1168" y="3078"/>
                    <a:pt x="1394" y="3090"/>
                  </a:cubicBezTo>
                  <a:cubicBezTo>
                    <a:pt x="3858" y="3435"/>
                    <a:pt x="6347" y="3626"/>
                    <a:pt x="8847" y="3638"/>
                  </a:cubicBezTo>
                  <a:cubicBezTo>
                    <a:pt x="9133" y="3638"/>
                    <a:pt x="9407" y="3638"/>
                    <a:pt x="9692" y="3626"/>
                  </a:cubicBezTo>
                  <a:cubicBezTo>
                    <a:pt x="9740" y="3626"/>
                    <a:pt x="9788" y="3614"/>
                    <a:pt x="9811" y="3590"/>
                  </a:cubicBezTo>
                  <a:cubicBezTo>
                    <a:pt x="9847" y="3614"/>
                    <a:pt x="9883" y="3626"/>
                    <a:pt x="9931" y="3626"/>
                  </a:cubicBezTo>
                  <a:cubicBezTo>
                    <a:pt x="10145" y="3626"/>
                    <a:pt x="10359" y="3614"/>
                    <a:pt x="10573" y="3614"/>
                  </a:cubicBezTo>
                  <a:cubicBezTo>
                    <a:pt x="10683" y="3644"/>
                    <a:pt x="10812" y="3657"/>
                    <a:pt x="10955" y="3657"/>
                  </a:cubicBezTo>
                  <a:cubicBezTo>
                    <a:pt x="11153" y="3657"/>
                    <a:pt x="11379" y="3632"/>
                    <a:pt x="11621" y="3590"/>
                  </a:cubicBezTo>
                  <a:cubicBezTo>
                    <a:pt x="13764" y="3543"/>
                    <a:pt x="16110" y="3447"/>
                    <a:pt x="17967" y="2709"/>
                  </a:cubicBezTo>
                  <a:cubicBezTo>
                    <a:pt x="19444" y="2114"/>
                    <a:pt x="20884" y="1447"/>
                    <a:pt x="22408" y="923"/>
                  </a:cubicBezTo>
                  <a:cubicBezTo>
                    <a:pt x="22742" y="804"/>
                    <a:pt x="23182" y="768"/>
                    <a:pt x="23444" y="506"/>
                  </a:cubicBezTo>
                  <a:cubicBezTo>
                    <a:pt x="23527" y="423"/>
                    <a:pt x="23516" y="268"/>
                    <a:pt x="23408" y="209"/>
                  </a:cubicBezTo>
                  <a:cubicBezTo>
                    <a:pt x="23128" y="58"/>
                    <a:pt x="22782" y="0"/>
                    <a:pt x="22412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2669675" y="2505800"/>
              <a:ext cx="2486350" cy="2080925"/>
            </a:xfrm>
            <a:custGeom>
              <a:avLst/>
              <a:gdLst/>
              <a:ahLst/>
              <a:cxnLst/>
              <a:rect l="l" t="t" r="r" b="b"/>
              <a:pathLst>
                <a:path w="99454" h="83237" extrusionOk="0">
                  <a:moveTo>
                    <a:pt x="89619" y="0"/>
                  </a:moveTo>
                  <a:cubicBezTo>
                    <a:pt x="80891" y="32445"/>
                    <a:pt x="51257" y="56341"/>
                    <a:pt x="16050" y="56341"/>
                  </a:cubicBezTo>
                  <a:cubicBezTo>
                    <a:pt x="10537" y="56341"/>
                    <a:pt x="5179" y="55745"/>
                    <a:pt x="0" y="54638"/>
                  </a:cubicBezTo>
                  <a:lnTo>
                    <a:pt x="0" y="54638"/>
                  </a:lnTo>
                  <a:cubicBezTo>
                    <a:pt x="8727" y="71616"/>
                    <a:pt x="26420" y="83237"/>
                    <a:pt x="46827" y="83237"/>
                  </a:cubicBezTo>
                  <a:cubicBezTo>
                    <a:pt x="75891" y="83237"/>
                    <a:pt x="99453" y="59686"/>
                    <a:pt x="99453" y="30623"/>
                  </a:cubicBezTo>
                  <a:cubicBezTo>
                    <a:pt x="99453" y="19193"/>
                    <a:pt x="95810" y="8620"/>
                    <a:pt x="89619" y="0"/>
                  </a:cubicBezTo>
                  <a:close/>
                </a:path>
              </a:pathLst>
            </a:custGeom>
            <a:solidFill>
              <a:srgbClr val="043A5B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6"/>
          <p:cNvGrpSpPr/>
          <p:nvPr/>
        </p:nvGrpSpPr>
        <p:grpSpPr>
          <a:xfrm flipH="1">
            <a:off x="1608664" y="2454243"/>
            <a:ext cx="446222" cy="77476"/>
            <a:chOff x="6146875" y="1767300"/>
            <a:chExt cx="331025" cy="57475"/>
          </a:xfrm>
        </p:grpSpPr>
        <p:sp>
          <p:nvSpPr>
            <p:cNvPr id="544" name="Google Shape;544;p36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9975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60"/>
          <p:cNvSpPr txBox="1">
            <a:spLocks noGrp="1"/>
          </p:cNvSpPr>
          <p:nvPr>
            <p:ph type="title" idx="4294967295"/>
          </p:nvPr>
        </p:nvSpPr>
        <p:spPr>
          <a:xfrm>
            <a:off x="-326325" y="36365"/>
            <a:ext cx="352365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Conclusão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Google Shape;2517;p60"/>
          <p:cNvSpPr txBox="1">
            <a:spLocks noGrp="1"/>
          </p:cNvSpPr>
          <p:nvPr>
            <p:ph type="body" idx="4294967295"/>
          </p:nvPr>
        </p:nvSpPr>
        <p:spPr>
          <a:xfrm>
            <a:off x="992012" y="518765"/>
            <a:ext cx="4039477" cy="2146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1400"/>
              </a:spcBef>
              <a:buNone/>
            </a:pPr>
            <a:r>
              <a:rPr lang="pt-BR"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Podemos</a:t>
            </a:r>
            <a:r>
              <a:rPr lang="en" sz="1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concluir que a intenção do App, é trazer informação de forma simples, e concisa para cidadãos de todas as classes, com o objetivo de fomentar os beneficios da tecnologia solar.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400"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516;p60">
            <a:extLst>
              <a:ext uri="{FF2B5EF4-FFF2-40B4-BE49-F238E27FC236}">
                <a16:creationId xmlns:a16="http://schemas.microsoft.com/office/drawing/2014/main" id="{2A787449-B497-4C93-AB2A-F130C6E3DD2A}"/>
              </a:ext>
            </a:extLst>
          </p:cNvPr>
          <p:cNvSpPr txBox="1">
            <a:spLocks/>
          </p:cNvSpPr>
          <p:nvPr/>
        </p:nvSpPr>
        <p:spPr>
          <a:xfrm>
            <a:off x="5176213" y="1124350"/>
            <a:ext cx="352365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>
              <a:buClr>
                <a:srgbClr val="000000"/>
              </a:buClr>
              <a:buSzPts val="1100"/>
              <a:buFont typeface="Arial"/>
              <a:buNone/>
            </a:pPr>
            <a:r>
              <a:rPr lang="pt-BR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Equipe</a:t>
            </a:r>
          </a:p>
        </p:txBody>
      </p:sp>
      <p:sp>
        <p:nvSpPr>
          <p:cNvPr id="7" name="Google Shape;2517;p60">
            <a:extLst>
              <a:ext uri="{FF2B5EF4-FFF2-40B4-BE49-F238E27FC236}">
                <a16:creationId xmlns:a16="http://schemas.microsoft.com/office/drawing/2014/main" id="{CF837267-85E8-4554-B6FB-C203C3D072D6}"/>
              </a:ext>
            </a:extLst>
          </p:cNvPr>
          <p:cNvSpPr txBox="1">
            <a:spLocks/>
          </p:cNvSpPr>
          <p:nvPr/>
        </p:nvSpPr>
        <p:spPr>
          <a:xfrm>
            <a:off x="5902411" y="2049176"/>
            <a:ext cx="1330057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1400"/>
              </a:spcBef>
              <a:buFont typeface="Open Sans"/>
              <a:buNone/>
            </a:pPr>
            <a:r>
              <a:rPr lang="pt-BR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Hygor Cravo</a:t>
            </a:r>
          </a:p>
        </p:txBody>
      </p:sp>
      <p:sp>
        <p:nvSpPr>
          <p:cNvPr id="8" name="Google Shape;2517;p60">
            <a:extLst>
              <a:ext uri="{FF2B5EF4-FFF2-40B4-BE49-F238E27FC236}">
                <a16:creationId xmlns:a16="http://schemas.microsoft.com/office/drawing/2014/main" id="{8B9D3FBF-8ABE-4EFD-8977-704F31AFF4B4}"/>
              </a:ext>
            </a:extLst>
          </p:cNvPr>
          <p:cNvSpPr txBox="1">
            <a:spLocks/>
          </p:cNvSpPr>
          <p:nvPr/>
        </p:nvSpPr>
        <p:spPr>
          <a:xfrm>
            <a:off x="7369806" y="2302712"/>
            <a:ext cx="1330057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1400"/>
              </a:spcBef>
              <a:buFont typeface="Open Sans"/>
              <a:buNone/>
            </a:pPr>
            <a:r>
              <a:rPr lang="pt-BR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Tiago Dantas</a:t>
            </a:r>
          </a:p>
        </p:txBody>
      </p:sp>
      <p:sp>
        <p:nvSpPr>
          <p:cNvPr id="9" name="Google Shape;2517;p60">
            <a:extLst>
              <a:ext uri="{FF2B5EF4-FFF2-40B4-BE49-F238E27FC236}">
                <a16:creationId xmlns:a16="http://schemas.microsoft.com/office/drawing/2014/main" id="{D9406592-C283-4965-9334-5E40E665DFCE}"/>
              </a:ext>
            </a:extLst>
          </p:cNvPr>
          <p:cNvSpPr txBox="1">
            <a:spLocks/>
          </p:cNvSpPr>
          <p:nvPr/>
        </p:nvSpPr>
        <p:spPr>
          <a:xfrm>
            <a:off x="5902411" y="2528527"/>
            <a:ext cx="1330057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1400"/>
              </a:spcBef>
              <a:buFont typeface="Open Sans"/>
              <a:buNone/>
            </a:pPr>
            <a:r>
              <a:rPr lang="pt-BR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Leandro</a:t>
            </a:r>
          </a:p>
        </p:txBody>
      </p:sp>
      <p:sp>
        <p:nvSpPr>
          <p:cNvPr id="10" name="Google Shape;2517;p60">
            <a:extLst>
              <a:ext uri="{FF2B5EF4-FFF2-40B4-BE49-F238E27FC236}">
                <a16:creationId xmlns:a16="http://schemas.microsoft.com/office/drawing/2014/main" id="{F30BD228-3C33-40C1-9B59-4E24D6098D45}"/>
              </a:ext>
            </a:extLst>
          </p:cNvPr>
          <p:cNvSpPr txBox="1">
            <a:spLocks/>
          </p:cNvSpPr>
          <p:nvPr/>
        </p:nvSpPr>
        <p:spPr>
          <a:xfrm>
            <a:off x="7369806" y="3366102"/>
            <a:ext cx="1330057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1400"/>
              </a:spcBef>
              <a:buFont typeface="Open Sans"/>
              <a:buNone/>
            </a:pPr>
            <a:r>
              <a:rPr lang="pt-BR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Matheus Vaz</a:t>
            </a:r>
          </a:p>
        </p:txBody>
      </p:sp>
      <p:sp>
        <p:nvSpPr>
          <p:cNvPr id="11" name="Google Shape;2517;p60">
            <a:extLst>
              <a:ext uri="{FF2B5EF4-FFF2-40B4-BE49-F238E27FC236}">
                <a16:creationId xmlns:a16="http://schemas.microsoft.com/office/drawing/2014/main" id="{CA8B0119-81F1-48AC-A828-A278837846A7}"/>
              </a:ext>
            </a:extLst>
          </p:cNvPr>
          <p:cNvSpPr txBox="1">
            <a:spLocks/>
          </p:cNvSpPr>
          <p:nvPr/>
        </p:nvSpPr>
        <p:spPr>
          <a:xfrm>
            <a:off x="5902412" y="3075607"/>
            <a:ext cx="1467394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1400"/>
              </a:spcBef>
              <a:buFont typeface="Open Sans"/>
              <a:buNone/>
            </a:pPr>
            <a:r>
              <a:rPr lang="pt-BR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Pedro Henrique</a:t>
            </a:r>
          </a:p>
        </p:txBody>
      </p:sp>
      <p:sp>
        <p:nvSpPr>
          <p:cNvPr id="12" name="Google Shape;2517;p60">
            <a:extLst>
              <a:ext uri="{FF2B5EF4-FFF2-40B4-BE49-F238E27FC236}">
                <a16:creationId xmlns:a16="http://schemas.microsoft.com/office/drawing/2014/main" id="{C27015D1-68B0-40FD-B424-8EA0DEFADBDC}"/>
              </a:ext>
            </a:extLst>
          </p:cNvPr>
          <p:cNvSpPr txBox="1">
            <a:spLocks/>
          </p:cNvSpPr>
          <p:nvPr/>
        </p:nvSpPr>
        <p:spPr>
          <a:xfrm>
            <a:off x="7369806" y="2797613"/>
            <a:ext cx="1330057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1400"/>
              </a:spcBef>
              <a:buFont typeface="Open Sans"/>
              <a:buNone/>
            </a:pPr>
            <a:r>
              <a:rPr lang="pt-BR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Kayro Gabriel</a:t>
            </a:r>
          </a:p>
        </p:txBody>
      </p:sp>
      <p:pic>
        <p:nvPicPr>
          <p:cNvPr id="13" name="Google Shape;2560;p62">
            <a:extLst>
              <a:ext uri="{FF2B5EF4-FFF2-40B4-BE49-F238E27FC236}">
                <a16:creationId xmlns:a16="http://schemas.microsoft.com/office/drawing/2014/main" id="{EBBD114C-3571-4AB2-B13E-519DB4CBA60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6567" b="11945"/>
          <a:stretch/>
        </p:blipFill>
        <p:spPr>
          <a:xfrm>
            <a:off x="1708884" y="3010927"/>
            <a:ext cx="2327057" cy="1857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1702;p71">
            <a:extLst>
              <a:ext uri="{FF2B5EF4-FFF2-40B4-BE49-F238E27FC236}">
                <a16:creationId xmlns:a16="http://schemas.microsoft.com/office/drawing/2014/main" id="{7E3BDB1B-1A67-4484-8BE7-5C1A14C1A1CE}"/>
              </a:ext>
            </a:extLst>
          </p:cNvPr>
          <p:cNvGrpSpPr/>
          <p:nvPr/>
        </p:nvGrpSpPr>
        <p:grpSpPr>
          <a:xfrm>
            <a:off x="7781124" y="1248593"/>
            <a:ext cx="507419" cy="401201"/>
            <a:chOff x="7121669" y="1533610"/>
            <a:chExt cx="321362" cy="321362"/>
          </a:xfrm>
        </p:grpSpPr>
        <p:sp>
          <p:nvSpPr>
            <p:cNvPr id="15" name="Google Shape;11703;p71">
              <a:extLst>
                <a:ext uri="{FF2B5EF4-FFF2-40B4-BE49-F238E27FC236}">
                  <a16:creationId xmlns:a16="http://schemas.microsoft.com/office/drawing/2014/main" id="{7DD57213-C86D-481E-A359-8B50CD9BF6FA}"/>
                </a:ext>
              </a:extLst>
            </p:cNvPr>
            <p:cNvSpPr/>
            <p:nvPr/>
          </p:nvSpPr>
          <p:spPr>
            <a:xfrm>
              <a:off x="7121669" y="1600289"/>
              <a:ext cx="142142" cy="192556"/>
            </a:xfrm>
            <a:custGeom>
              <a:avLst/>
              <a:gdLst/>
              <a:ahLst/>
              <a:cxnLst/>
              <a:rect l="l" t="t" r="r" b="b"/>
              <a:pathLst>
                <a:path w="4466" h="6050" extrusionOk="0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704;p71">
              <a:extLst>
                <a:ext uri="{FF2B5EF4-FFF2-40B4-BE49-F238E27FC236}">
                  <a16:creationId xmlns:a16="http://schemas.microsoft.com/office/drawing/2014/main" id="{31D927BB-9DF2-4CEC-9FE5-4EBD7D6BD073}"/>
                </a:ext>
              </a:extLst>
            </p:cNvPr>
            <p:cNvSpPr/>
            <p:nvPr/>
          </p:nvSpPr>
          <p:spPr>
            <a:xfrm>
              <a:off x="7170938" y="1533610"/>
              <a:ext cx="223206" cy="53852"/>
            </a:xfrm>
            <a:custGeom>
              <a:avLst/>
              <a:gdLst/>
              <a:ahLst/>
              <a:cxnLst/>
              <a:rect l="l" t="t" r="r" b="b"/>
              <a:pathLst>
                <a:path w="7013" h="1692" extrusionOk="0">
                  <a:moveTo>
                    <a:pt x="3512" y="0"/>
                  </a:moveTo>
                  <a:cubicBezTo>
                    <a:pt x="2227" y="0"/>
                    <a:pt x="1000" y="477"/>
                    <a:pt x="72" y="1358"/>
                  </a:cubicBezTo>
                  <a:cubicBezTo>
                    <a:pt x="12" y="1405"/>
                    <a:pt x="0" y="1512"/>
                    <a:pt x="72" y="1572"/>
                  </a:cubicBezTo>
                  <a:cubicBezTo>
                    <a:pt x="92" y="1625"/>
                    <a:pt x="130" y="1649"/>
                    <a:pt x="171" y="1649"/>
                  </a:cubicBezTo>
                  <a:cubicBezTo>
                    <a:pt x="203" y="1649"/>
                    <a:pt x="236" y="1634"/>
                    <a:pt x="262" y="1608"/>
                  </a:cubicBezTo>
                  <a:cubicBezTo>
                    <a:pt x="1143" y="786"/>
                    <a:pt x="2286" y="322"/>
                    <a:pt x="3501" y="322"/>
                  </a:cubicBezTo>
                  <a:cubicBezTo>
                    <a:pt x="4584" y="322"/>
                    <a:pt x="5608" y="691"/>
                    <a:pt x="6453" y="1370"/>
                  </a:cubicBezTo>
                  <a:lnTo>
                    <a:pt x="6203" y="1370"/>
                  </a:lnTo>
                  <a:cubicBezTo>
                    <a:pt x="6120" y="1370"/>
                    <a:pt x="6037" y="1441"/>
                    <a:pt x="6037" y="1536"/>
                  </a:cubicBezTo>
                  <a:cubicBezTo>
                    <a:pt x="6037" y="1620"/>
                    <a:pt x="6120" y="1691"/>
                    <a:pt x="6203" y="1691"/>
                  </a:cubicBezTo>
                  <a:lnTo>
                    <a:pt x="6846" y="1691"/>
                  </a:lnTo>
                  <a:cubicBezTo>
                    <a:pt x="6930" y="1691"/>
                    <a:pt x="7013" y="1620"/>
                    <a:pt x="7013" y="1536"/>
                  </a:cubicBezTo>
                  <a:lnTo>
                    <a:pt x="7013" y="953"/>
                  </a:lnTo>
                  <a:cubicBezTo>
                    <a:pt x="7013" y="858"/>
                    <a:pt x="6930" y="786"/>
                    <a:pt x="6846" y="786"/>
                  </a:cubicBezTo>
                  <a:cubicBezTo>
                    <a:pt x="6751" y="786"/>
                    <a:pt x="6680" y="858"/>
                    <a:pt x="6680" y="953"/>
                  </a:cubicBezTo>
                  <a:lnTo>
                    <a:pt x="6680" y="1131"/>
                  </a:lnTo>
                  <a:cubicBezTo>
                    <a:pt x="5787" y="405"/>
                    <a:pt x="4667" y="0"/>
                    <a:pt x="3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705;p71">
              <a:extLst>
                <a:ext uri="{FF2B5EF4-FFF2-40B4-BE49-F238E27FC236}">
                  <a16:creationId xmlns:a16="http://schemas.microsoft.com/office/drawing/2014/main" id="{9CF9595B-BC90-47C7-9A24-D82E5411C2FB}"/>
                </a:ext>
              </a:extLst>
            </p:cNvPr>
            <p:cNvSpPr/>
            <p:nvPr/>
          </p:nvSpPr>
          <p:spPr>
            <a:xfrm>
              <a:off x="7175107" y="1804558"/>
              <a:ext cx="215249" cy="50415"/>
            </a:xfrm>
            <a:custGeom>
              <a:avLst/>
              <a:gdLst/>
              <a:ahLst/>
              <a:cxnLst/>
              <a:rect l="l" t="t" r="r" b="b"/>
              <a:pathLst>
                <a:path w="6763" h="158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738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50" y="905"/>
                    <a:pt x="333" y="834"/>
                    <a:pt x="333" y="738"/>
                  </a:cubicBezTo>
                  <a:lnTo>
                    <a:pt x="333" y="560"/>
                  </a:lnTo>
                  <a:cubicBezTo>
                    <a:pt x="1203" y="1215"/>
                    <a:pt x="2262" y="1584"/>
                    <a:pt x="3381" y="1584"/>
                  </a:cubicBezTo>
                  <a:cubicBezTo>
                    <a:pt x="4596" y="1584"/>
                    <a:pt x="5775" y="1143"/>
                    <a:pt x="6680" y="357"/>
                  </a:cubicBezTo>
                  <a:cubicBezTo>
                    <a:pt x="6739" y="298"/>
                    <a:pt x="6763" y="191"/>
                    <a:pt x="6691" y="131"/>
                  </a:cubicBezTo>
                  <a:cubicBezTo>
                    <a:pt x="6652" y="92"/>
                    <a:pt x="6609" y="74"/>
                    <a:pt x="6567" y="74"/>
                  </a:cubicBezTo>
                  <a:cubicBezTo>
                    <a:pt x="6532" y="74"/>
                    <a:pt x="6497" y="86"/>
                    <a:pt x="6465" y="107"/>
                  </a:cubicBezTo>
                  <a:cubicBezTo>
                    <a:pt x="5596" y="846"/>
                    <a:pt x="4501" y="1262"/>
                    <a:pt x="3370" y="1262"/>
                  </a:cubicBezTo>
                  <a:cubicBezTo>
                    <a:pt x="2334" y="1262"/>
                    <a:pt x="1346" y="941"/>
                    <a:pt x="536" y="322"/>
                  </a:cubicBezTo>
                  <a:lnTo>
                    <a:pt x="810" y="322"/>
                  </a:lnTo>
                  <a:cubicBezTo>
                    <a:pt x="893" y="322"/>
                    <a:pt x="965" y="250"/>
                    <a:pt x="965" y="167"/>
                  </a:cubicBezTo>
                  <a:cubicBezTo>
                    <a:pt x="965" y="72"/>
                    <a:pt x="893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706;p71">
              <a:extLst>
                <a:ext uri="{FF2B5EF4-FFF2-40B4-BE49-F238E27FC236}">
                  <a16:creationId xmlns:a16="http://schemas.microsoft.com/office/drawing/2014/main" id="{0E7DCB3B-237F-497C-9CB9-0EBDB90D3A38}"/>
                </a:ext>
              </a:extLst>
            </p:cNvPr>
            <p:cNvSpPr/>
            <p:nvPr/>
          </p:nvSpPr>
          <p:spPr>
            <a:xfrm>
              <a:off x="7300539" y="1600289"/>
              <a:ext cx="142492" cy="191793"/>
            </a:xfrm>
            <a:custGeom>
              <a:avLst/>
              <a:gdLst/>
              <a:ahLst/>
              <a:cxnLst/>
              <a:rect l="l" t="t" r="r" b="b"/>
              <a:pathLst>
                <a:path w="4477" h="6026" extrusionOk="0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1807;p71">
            <a:extLst>
              <a:ext uri="{FF2B5EF4-FFF2-40B4-BE49-F238E27FC236}">
                <a16:creationId xmlns:a16="http://schemas.microsoft.com/office/drawing/2014/main" id="{4F81BBEB-D45F-4E75-99B4-DA3443444F98}"/>
              </a:ext>
            </a:extLst>
          </p:cNvPr>
          <p:cNvSpPr/>
          <p:nvPr/>
        </p:nvSpPr>
        <p:spPr>
          <a:xfrm>
            <a:off x="2422655" y="114267"/>
            <a:ext cx="449758" cy="404498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17;p60">
            <a:extLst>
              <a:ext uri="{FF2B5EF4-FFF2-40B4-BE49-F238E27FC236}">
                <a16:creationId xmlns:a16="http://schemas.microsoft.com/office/drawing/2014/main" id="{A84C149B-215D-4531-B3BD-4D03E45DE654}"/>
              </a:ext>
            </a:extLst>
          </p:cNvPr>
          <p:cNvSpPr txBox="1">
            <a:spLocks/>
          </p:cNvSpPr>
          <p:nvPr/>
        </p:nvSpPr>
        <p:spPr>
          <a:xfrm>
            <a:off x="5902411" y="3693391"/>
            <a:ext cx="1560835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1400"/>
              </a:spcBef>
              <a:buFont typeface="Open Sans"/>
              <a:buNone/>
            </a:pPr>
            <a:r>
              <a:rPr lang="pt-BR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Eduardo Groders</a:t>
            </a:r>
          </a:p>
        </p:txBody>
      </p:sp>
      <p:pic>
        <p:nvPicPr>
          <p:cNvPr id="2" name="y2meta.com - Hold Tight (128 kbps) (2)">
            <a:hlinkClick r:id="" action="ppaction://media"/>
            <a:extLst>
              <a:ext uri="{FF2B5EF4-FFF2-40B4-BE49-F238E27FC236}">
                <a16:creationId xmlns:a16="http://schemas.microsoft.com/office/drawing/2014/main" id="{D58E246F-817C-4A59-A1FE-4B3EAFD8B6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31125" y="44975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0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7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727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2672700" y="1304100"/>
            <a:ext cx="3798900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Ideia</a:t>
            </a:r>
            <a:endParaRPr dirty="0"/>
          </a:p>
        </p:txBody>
      </p:sp>
      <p:sp>
        <p:nvSpPr>
          <p:cNvPr id="467" name="Google Shape;467;p34"/>
          <p:cNvSpPr txBox="1">
            <a:spLocks noGrp="1"/>
          </p:cNvSpPr>
          <p:nvPr>
            <p:ph type="subTitle" idx="1"/>
          </p:nvPr>
        </p:nvSpPr>
        <p:spPr>
          <a:xfrm>
            <a:off x="2785275" y="2083550"/>
            <a:ext cx="3573600" cy="14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Trazer a informação simples e concreta para pessoas de todas as classes, </a:t>
            </a:r>
            <a:r>
              <a:rPr lang="pt-BR" dirty="0"/>
              <a:t>sobre os ganhos em investir em tecnologia fotovoltaica.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>
            <a:spLocks noGrp="1"/>
          </p:cNvSpPr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Aplicativo</a:t>
            </a:r>
            <a:endParaRPr dirty="0"/>
          </a:p>
        </p:txBody>
      </p:sp>
      <p:sp>
        <p:nvSpPr>
          <p:cNvPr id="473" name="Google Shape;473;p35"/>
          <p:cNvSpPr txBox="1">
            <a:spLocks noGrp="1"/>
          </p:cNvSpPr>
          <p:nvPr>
            <p:ph type="title" idx="2"/>
          </p:nvPr>
        </p:nvSpPr>
        <p:spPr>
          <a:xfrm>
            <a:off x="257525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4" name="Google Shape;474;p35"/>
          <p:cNvSpPr txBox="1">
            <a:spLocks noGrp="1"/>
          </p:cNvSpPr>
          <p:nvPr>
            <p:ph type="subTitle" idx="1"/>
          </p:nvPr>
        </p:nvSpPr>
        <p:spPr>
          <a:xfrm>
            <a:off x="2007013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Apresentação</a:t>
            </a:r>
            <a:endParaRPr dirty="0"/>
          </a:p>
        </p:txBody>
      </p:sp>
      <p:sp>
        <p:nvSpPr>
          <p:cNvPr id="475" name="Google Shape;475;p35"/>
          <p:cNvSpPr txBox="1">
            <a:spLocks noGrp="1"/>
          </p:cNvSpPr>
          <p:nvPr>
            <p:ph type="title" idx="3"/>
          </p:nvPr>
        </p:nvSpPr>
        <p:spPr>
          <a:xfrm>
            <a:off x="5017500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 Fi / low Fi</a:t>
            </a:r>
            <a:endParaRPr dirty="0"/>
          </a:p>
        </p:txBody>
      </p:sp>
      <p:sp>
        <p:nvSpPr>
          <p:cNvPr id="476" name="Google Shape;476;p35"/>
          <p:cNvSpPr txBox="1">
            <a:spLocks noGrp="1"/>
          </p:cNvSpPr>
          <p:nvPr>
            <p:ph type="title" idx="4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7" name="Google Shape;477;p35"/>
          <p:cNvSpPr txBox="1">
            <a:spLocks noGrp="1"/>
          </p:cNvSpPr>
          <p:nvPr>
            <p:ph type="subTitle" idx="5"/>
          </p:nvPr>
        </p:nvSpPr>
        <p:spPr>
          <a:xfrm>
            <a:off x="5017488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Prototipagem</a:t>
            </a:r>
            <a:endParaRPr dirty="0"/>
          </a:p>
        </p:txBody>
      </p:sp>
      <p:sp>
        <p:nvSpPr>
          <p:cNvPr id="478" name="Google Shape;478;p35"/>
          <p:cNvSpPr txBox="1">
            <a:spLocks noGrp="1"/>
          </p:cNvSpPr>
          <p:nvPr>
            <p:ph type="title" idx="6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</a:t>
            </a:r>
            <a:endParaRPr dirty="0"/>
          </a:p>
        </p:txBody>
      </p:sp>
      <p:sp>
        <p:nvSpPr>
          <p:cNvPr id="479" name="Google Shape;479;p35"/>
          <p:cNvSpPr txBox="1">
            <a:spLocks noGrp="1"/>
          </p:cNvSpPr>
          <p:nvPr>
            <p:ph type="title" idx="7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0" name="Google Shape;480;p35"/>
          <p:cNvSpPr txBox="1">
            <a:spLocks noGrp="1"/>
          </p:cNvSpPr>
          <p:nvPr>
            <p:ph type="subTitle" idx="8"/>
          </p:nvPr>
        </p:nvSpPr>
        <p:spPr>
          <a:xfrm>
            <a:off x="2007013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 - End</a:t>
            </a:r>
            <a:endParaRPr dirty="0"/>
          </a:p>
        </p:txBody>
      </p:sp>
      <p:sp>
        <p:nvSpPr>
          <p:cNvPr id="481" name="Google Shape;481;p35"/>
          <p:cNvSpPr txBox="1">
            <a:spLocks noGrp="1"/>
          </p:cNvSpPr>
          <p:nvPr>
            <p:ph type="title" idx="9"/>
          </p:nvPr>
        </p:nvSpPr>
        <p:spPr>
          <a:xfrm>
            <a:off x="5017500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sp>
        <p:nvSpPr>
          <p:cNvPr id="482" name="Google Shape;482;p35"/>
          <p:cNvSpPr txBox="1">
            <a:spLocks noGrp="1"/>
          </p:cNvSpPr>
          <p:nvPr>
            <p:ph type="title" idx="13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83" name="Google Shape;483;p35"/>
          <p:cNvSpPr txBox="1">
            <a:spLocks noGrp="1"/>
          </p:cNvSpPr>
          <p:nvPr>
            <p:ph type="subTitle" idx="14"/>
          </p:nvPr>
        </p:nvSpPr>
        <p:spPr>
          <a:xfrm>
            <a:off x="5017488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 Final</a:t>
            </a:r>
            <a:endParaRPr dirty="0"/>
          </a:p>
        </p:txBody>
      </p:sp>
      <p:grpSp>
        <p:nvGrpSpPr>
          <p:cNvPr id="484" name="Google Shape;484;p35"/>
          <p:cNvGrpSpPr/>
          <p:nvPr/>
        </p:nvGrpSpPr>
        <p:grpSpPr>
          <a:xfrm flipH="1">
            <a:off x="2843664" y="1508527"/>
            <a:ext cx="446222" cy="77476"/>
            <a:chOff x="6146875" y="1767300"/>
            <a:chExt cx="331025" cy="57475"/>
          </a:xfrm>
        </p:grpSpPr>
        <p:sp>
          <p:nvSpPr>
            <p:cNvPr id="485" name="Google Shape;485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35"/>
          <p:cNvGrpSpPr/>
          <p:nvPr/>
        </p:nvGrpSpPr>
        <p:grpSpPr>
          <a:xfrm flipH="1">
            <a:off x="5854139" y="1508527"/>
            <a:ext cx="446222" cy="77476"/>
            <a:chOff x="6146875" y="1767300"/>
            <a:chExt cx="331025" cy="57475"/>
          </a:xfrm>
        </p:grpSpPr>
        <p:sp>
          <p:nvSpPr>
            <p:cNvPr id="489" name="Google Shape;489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5"/>
          <p:cNvGrpSpPr/>
          <p:nvPr/>
        </p:nvGrpSpPr>
        <p:grpSpPr>
          <a:xfrm flipH="1">
            <a:off x="2843664" y="3584231"/>
            <a:ext cx="446222" cy="77476"/>
            <a:chOff x="6146875" y="1767300"/>
            <a:chExt cx="331025" cy="5747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493" name="Google Shape;493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35"/>
          <p:cNvGrpSpPr/>
          <p:nvPr/>
        </p:nvGrpSpPr>
        <p:grpSpPr>
          <a:xfrm flipH="1">
            <a:off x="5854139" y="3584231"/>
            <a:ext cx="446222" cy="77476"/>
            <a:chOff x="6146875" y="1767300"/>
            <a:chExt cx="331025" cy="57475"/>
          </a:xfrm>
        </p:grpSpPr>
        <p:sp>
          <p:nvSpPr>
            <p:cNvPr id="497" name="Google Shape;497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0" name="Google Shape;500;p35"/>
          <p:cNvCxnSpPr/>
          <p:nvPr/>
        </p:nvCxnSpPr>
        <p:spPr>
          <a:xfrm>
            <a:off x="4572240" y="927150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053B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35"/>
          <p:cNvCxnSpPr/>
          <p:nvPr/>
        </p:nvCxnSpPr>
        <p:spPr>
          <a:xfrm>
            <a:off x="4572240" y="3027856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053B5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6"/>
          <p:cNvSpPr txBox="1">
            <a:spLocks noGrp="1"/>
          </p:cNvSpPr>
          <p:nvPr>
            <p:ph type="title" idx="2"/>
          </p:nvPr>
        </p:nvSpPr>
        <p:spPr>
          <a:xfrm>
            <a:off x="1489925" y="1220113"/>
            <a:ext cx="1132200" cy="13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07" name="Google Shape;507;p36"/>
          <p:cNvSpPr txBox="1">
            <a:spLocks noGrp="1"/>
          </p:cNvSpPr>
          <p:nvPr>
            <p:ph type="title"/>
          </p:nvPr>
        </p:nvSpPr>
        <p:spPr>
          <a:xfrm>
            <a:off x="1489925" y="2573725"/>
            <a:ext cx="2288400" cy="7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Solaris</a:t>
            </a:r>
            <a:endParaRPr dirty="0"/>
          </a:p>
        </p:txBody>
      </p:sp>
      <p:grpSp>
        <p:nvGrpSpPr>
          <p:cNvPr id="509" name="Google Shape;509;p36"/>
          <p:cNvGrpSpPr/>
          <p:nvPr/>
        </p:nvGrpSpPr>
        <p:grpSpPr>
          <a:xfrm>
            <a:off x="4590782" y="1905560"/>
            <a:ext cx="3133498" cy="2582960"/>
            <a:chOff x="1743950" y="1956025"/>
            <a:chExt cx="3777575" cy="3113875"/>
          </a:xfrm>
        </p:grpSpPr>
        <p:sp>
          <p:nvSpPr>
            <p:cNvPr id="511" name="Google Shape;511;p36"/>
            <p:cNvSpPr/>
            <p:nvPr/>
          </p:nvSpPr>
          <p:spPr>
            <a:xfrm>
              <a:off x="1743950" y="2590925"/>
              <a:ext cx="3777575" cy="2478975"/>
            </a:xfrm>
            <a:custGeom>
              <a:avLst/>
              <a:gdLst/>
              <a:ahLst/>
              <a:cxnLst/>
              <a:rect l="l" t="t" r="r" b="b"/>
              <a:pathLst>
                <a:path w="151103" h="99159" extrusionOk="0">
                  <a:moveTo>
                    <a:pt x="80976" y="0"/>
                  </a:moveTo>
                  <a:cubicBezTo>
                    <a:pt x="80204" y="0"/>
                    <a:pt x="79434" y="12"/>
                    <a:pt x="78665" y="36"/>
                  </a:cubicBezTo>
                  <a:cubicBezTo>
                    <a:pt x="73998" y="179"/>
                    <a:pt x="69664" y="929"/>
                    <a:pt x="65295" y="1727"/>
                  </a:cubicBezTo>
                  <a:cubicBezTo>
                    <a:pt x="60520" y="2156"/>
                    <a:pt x="55722" y="2560"/>
                    <a:pt x="50912" y="2894"/>
                  </a:cubicBezTo>
                  <a:cubicBezTo>
                    <a:pt x="47459" y="3132"/>
                    <a:pt x="44006" y="3394"/>
                    <a:pt x="40613" y="3799"/>
                  </a:cubicBezTo>
                  <a:cubicBezTo>
                    <a:pt x="39833" y="3747"/>
                    <a:pt x="39057" y="3709"/>
                    <a:pt x="38304" y="3709"/>
                  </a:cubicBezTo>
                  <a:cubicBezTo>
                    <a:pt x="36286" y="3709"/>
                    <a:pt x="34441" y="3980"/>
                    <a:pt x="33183" y="4977"/>
                  </a:cubicBezTo>
                  <a:cubicBezTo>
                    <a:pt x="32433" y="5132"/>
                    <a:pt x="31695" y="5299"/>
                    <a:pt x="30957" y="5477"/>
                  </a:cubicBezTo>
                  <a:cubicBezTo>
                    <a:pt x="16300" y="9013"/>
                    <a:pt x="6763" y="18491"/>
                    <a:pt x="3406" y="29647"/>
                  </a:cubicBezTo>
                  <a:cubicBezTo>
                    <a:pt x="1" y="40994"/>
                    <a:pt x="3084" y="54281"/>
                    <a:pt x="9514" y="65723"/>
                  </a:cubicBezTo>
                  <a:cubicBezTo>
                    <a:pt x="15038" y="75545"/>
                    <a:pt x="24087" y="84308"/>
                    <a:pt x="36303" y="90226"/>
                  </a:cubicBezTo>
                  <a:cubicBezTo>
                    <a:pt x="49235" y="96492"/>
                    <a:pt x="65296" y="99158"/>
                    <a:pt x="79683" y="99158"/>
                  </a:cubicBezTo>
                  <a:cubicBezTo>
                    <a:pt x="80303" y="99158"/>
                    <a:pt x="80921" y="99153"/>
                    <a:pt x="81535" y="99144"/>
                  </a:cubicBezTo>
                  <a:cubicBezTo>
                    <a:pt x="97203" y="98894"/>
                    <a:pt x="111693" y="94834"/>
                    <a:pt x="123826" y="88571"/>
                  </a:cubicBezTo>
                  <a:cubicBezTo>
                    <a:pt x="135780" y="82415"/>
                    <a:pt x="144757" y="73474"/>
                    <a:pt x="148031" y="62472"/>
                  </a:cubicBezTo>
                  <a:cubicBezTo>
                    <a:pt x="151103" y="52126"/>
                    <a:pt x="148198" y="40232"/>
                    <a:pt x="142185" y="29826"/>
                  </a:cubicBezTo>
                  <a:cubicBezTo>
                    <a:pt x="138304" y="23099"/>
                    <a:pt x="132541" y="16872"/>
                    <a:pt x="124993" y="11954"/>
                  </a:cubicBezTo>
                  <a:cubicBezTo>
                    <a:pt x="116206" y="6227"/>
                    <a:pt x="105562" y="3084"/>
                    <a:pt x="94786" y="1215"/>
                  </a:cubicBezTo>
                  <a:cubicBezTo>
                    <a:pt x="90180" y="420"/>
                    <a:pt x="85557" y="0"/>
                    <a:pt x="80976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2525000" y="1956025"/>
              <a:ext cx="2631025" cy="2630700"/>
            </a:xfrm>
            <a:custGeom>
              <a:avLst/>
              <a:gdLst/>
              <a:ahLst/>
              <a:cxnLst/>
              <a:rect l="l" t="t" r="r" b="b"/>
              <a:pathLst>
                <a:path w="105241" h="105228" extrusionOk="0">
                  <a:moveTo>
                    <a:pt x="52614" y="1"/>
                  </a:moveTo>
                  <a:cubicBezTo>
                    <a:pt x="23563" y="1"/>
                    <a:pt x="1" y="23551"/>
                    <a:pt x="1" y="52614"/>
                  </a:cubicBezTo>
                  <a:cubicBezTo>
                    <a:pt x="1" y="81677"/>
                    <a:pt x="23563" y="105228"/>
                    <a:pt x="52614" y="105228"/>
                  </a:cubicBezTo>
                  <a:cubicBezTo>
                    <a:pt x="81678" y="105228"/>
                    <a:pt x="105240" y="81677"/>
                    <a:pt x="105240" y="52614"/>
                  </a:cubicBezTo>
                  <a:cubicBezTo>
                    <a:pt x="105240" y="23551"/>
                    <a:pt x="81678" y="1"/>
                    <a:pt x="5261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4178175" y="4397625"/>
              <a:ext cx="88750" cy="32875"/>
            </a:xfrm>
            <a:custGeom>
              <a:avLst/>
              <a:gdLst/>
              <a:ahLst/>
              <a:cxnLst/>
              <a:rect l="l" t="t" r="r" b="b"/>
              <a:pathLst>
                <a:path w="3550" h="1315" extrusionOk="0">
                  <a:moveTo>
                    <a:pt x="1702" y="1"/>
                  </a:moveTo>
                  <a:cubicBezTo>
                    <a:pt x="1127" y="1"/>
                    <a:pt x="621" y="113"/>
                    <a:pt x="251" y="694"/>
                  </a:cubicBezTo>
                  <a:cubicBezTo>
                    <a:pt x="0" y="1204"/>
                    <a:pt x="466" y="1315"/>
                    <a:pt x="914" y="1315"/>
                  </a:cubicBezTo>
                  <a:cubicBezTo>
                    <a:pt x="1104" y="1315"/>
                    <a:pt x="1290" y="1295"/>
                    <a:pt x="1418" y="1277"/>
                  </a:cubicBezTo>
                  <a:cubicBezTo>
                    <a:pt x="1763" y="1230"/>
                    <a:pt x="3549" y="920"/>
                    <a:pt x="3442" y="301"/>
                  </a:cubicBezTo>
                  <a:cubicBezTo>
                    <a:pt x="3393" y="56"/>
                    <a:pt x="3004" y="24"/>
                    <a:pt x="2687" y="24"/>
                  </a:cubicBezTo>
                  <a:cubicBezTo>
                    <a:pt x="2572" y="24"/>
                    <a:pt x="2466" y="28"/>
                    <a:pt x="2390" y="28"/>
                  </a:cubicBezTo>
                  <a:cubicBezTo>
                    <a:pt x="2369" y="28"/>
                    <a:pt x="2351" y="28"/>
                    <a:pt x="2335" y="27"/>
                  </a:cubicBezTo>
                  <a:cubicBezTo>
                    <a:pt x="2117" y="15"/>
                    <a:pt x="1905" y="1"/>
                    <a:pt x="1702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3759975" y="2855825"/>
              <a:ext cx="289350" cy="91800"/>
            </a:xfrm>
            <a:custGeom>
              <a:avLst/>
              <a:gdLst/>
              <a:ahLst/>
              <a:cxnLst/>
              <a:rect l="l" t="t" r="r" b="b"/>
              <a:pathLst>
                <a:path w="11574" h="3672" extrusionOk="0">
                  <a:moveTo>
                    <a:pt x="3129" y="1"/>
                  </a:moveTo>
                  <a:cubicBezTo>
                    <a:pt x="2199" y="1"/>
                    <a:pt x="1385" y="597"/>
                    <a:pt x="453" y="715"/>
                  </a:cubicBezTo>
                  <a:cubicBezTo>
                    <a:pt x="440" y="712"/>
                    <a:pt x="429" y="711"/>
                    <a:pt x="417" y="711"/>
                  </a:cubicBezTo>
                  <a:cubicBezTo>
                    <a:pt x="386" y="711"/>
                    <a:pt x="357" y="722"/>
                    <a:pt x="322" y="739"/>
                  </a:cubicBezTo>
                  <a:cubicBezTo>
                    <a:pt x="179" y="858"/>
                    <a:pt x="156" y="870"/>
                    <a:pt x="60" y="1049"/>
                  </a:cubicBezTo>
                  <a:cubicBezTo>
                    <a:pt x="1" y="1156"/>
                    <a:pt x="60" y="1275"/>
                    <a:pt x="179" y="1323"/>
                  </a:cubicBezTo>
                  <a:cubicBezTo>
                    <a:pt x="409" y="1413"/>
                    <a:pt x="616" y="1449"/>
                    <a:pt x="810" y="1449"/>
                  </a:cubicBezTo>
                  <a:cubicBezTo>
                    <a:pt x="1551" y="1449"/>
                    <a:pt x="2099" y="929"/>
                    <a:pt x="2944" y="929"/>
                  </a:cubicBezTo>
                  <a:cubicBezTo>
                    <a:pt x="2959" y="929"/>
                    <a:pt x="2974" y="929"/>
                    <a:pt x="2989" y="930"/>
                  </a:cubicBezTo>
                  <a:cubicBezTo>
                    <a:pt x="3882" y="954"/>
                    <a:pt x="4299" y="1680"/>
                    <a:pt x="5073" y="1870"/>
                  </a:cubicBezTo>
                  <a:cubicBezTo>
                    <a:pt x="5799" y="2061"/>
                    <a:pt x="6180" y="1989"/>
                    <a:pt x="6835" y="2478"/>
                  </a:cubicBezTo>
                  <a:cubicBezTo>
                    <a:pt x="7085" y="2668"/>
                    <a:pt x="8097" y="2894"/>
                    <a:pt x="7526" y="3347"/>
                  </a:cubicBezTo>
                  <a:cubicBezTo>
                    <a:pt x="7395" y="3454"/>
                    <a:pt x="7514" y="3668"/>
                    <a:pt x="7656" y="3668"/>
                  </a:cubicBezTo>
                  <a:cubicBezTo>
                    <a:pt x="7787" y="3670"/>
                    <a:pt x="7930" y="3671"/>
                    <a:pt x="8083" y="3671"/>
                  </a:cubicBezTo>
                  <a:cubicBezTo>
                    <a:pt x="9172" y="3671"/>
                    <a:pt x="10737" y="3597"/>
                    <a:pt x="11478" y="2918"/>
                  </a:cubicBezTo>
                  <a:cubicBezTo>
                    <a:pt x="11574" y="2823"/>
                    <a:pt x="11538" y="2680"/>
                    <a:pt x="11443" y="2620"/>
                  </a:cubicBezTo>
                  <a:cubicBezTo>
                    <a:pt x="10109" y="1704"/>
                    <a:pt x="8002" y="1608"/>
                    <a:pt x="6442" y="1120"/>
                  </a:cubicBezTo>
                  <a:cubicBezTo>
                    <a:pt x="5454" y="811"/>
                    <a:pt x="4216" y="25"/>
                    <a:pt x="3156" y="1"/>
                  </a:cubicBezTo>
                  <a:cubicBezTo>
                    <a:pt x="3147" y="1"/>
                    <a:pt x="3138" y="1"/>
                    <a:pt x="312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3922500" y="2967700"/>
              <a:ext cx="77800" cy="27925"/>
            </a:xfrm>
            <a:custGeom>
              <a:avLst/>
              <a:gdLst/>
              <a:ahLst/>
              <a:cxnLst/>
              <a:rect l="l" t="t" r="r" b="b"/>
              <a:pathLst>
                <a:path w="3112" h="1117" extrusionOk="0">
                  <a:moveTo>
                    <a:pt x="337" y="0"/>
                  </a:moveTo>
                  <a:cubicBezTo>
                    <a:pt x="283" y="0"/>
                    <a:pt x="230" y="15"/>
                    <a:pt x="179" y="50"/>
                  </a:cubicBezTo>
                  <a:cubicBezTo>
                    <a:pt x="1" y="181"/>
                    <a:pt x="1" y="491"/>
                    <a:pt x="108" y="658"/>
                  </a:cubicBezTo>
                  <a:cubicBezTo>
                    <a:pt x="251" y="884"/>
                    <a:pt x="560" y="920"/>
                    <a:pt x="798" y="943"/>
                  </a:cubicBezTo>
                  <a:cubicBezTo>
                    <a:pt x="1203" y="979"/>
                    <a:pt x="1560" y="955"/>
                    <a:pt x="1965" y="1074"/>
                  </a:cubicBezTo>
                  <a:cubicBezTo>
                    <a:pt x="2048" y="1100"/>
                    <a:pt x="2176" y="1117"/>
                    <a:pt x="2312" y="1117"/>
                  </a:cubicBezTo>
                  <a:cubicBezTo>
                    <a:pt x="2680" y="1117"/>
                    <a:pt x="3111" y="992"/>
                    <a:pt x="2894" y="574"/>
                  </a:cubicBezTo>
                  <a:cubicBezTo>
                    <a:pt x="2751" y="312"/>
                    <a:pt x="2358" y="158"/>
                    <a:pt x="2084" y="98"/>
                  </a:cubicBezTo>
                  <a:cubicBezTo>
                    <a:pt x="2031" y="88"/>
                    <a:pt x="1979" y="83"/>
                    <a:pt x="1928" y="83"/>
                  </a:cubicBezTo>
                  <a:cubicBezTo>
                    <a:pt x="1607" y="83"/>
                    <a:pt x="1327" y="261"/>
                    <a:pt x="1025" y="261"/>
                  </a:cubicBezTo>
                  <a:cubicBezTo>
                    <a:pt x="989" y="261"/>
                    <a:pt x="954" y="258"/>
                    <a:pt x="917" y="253"/>
                  </a:cubicBezTo>
                  <a:cubicBezTo>
                    <a:pt x="749" y="197"/>
                    <a:pt x="536" y="0"/>
                    <a:pt x="337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4042750" y="2932100"/>
              <a:ext cx="156725" cy="70025"/>
            </a:xfrm>
            <a:custGeom>
              <a:avLst/>
              <a:gdLst/>
              <a:ahLst/>
              <a:cxnLst/>
              <a:rect l="l" t="t" r="r" b="b"/>
              <a:pathLst>
                <a:path w="6269" h="2801" extrusionOk="0">
                  <a:moveTo>
                    <a:pt x="1479" y="1"/>
                  </a:moveTo>
                  <a:cubicBezTo>
                    <a:pt x="1168" y="1"/>
                    <a:pt x="881" y="65"/>
                    <a:pt x="656" y="236"/>
                  </a:cubicBezTo>
                  <a:cubicBezTo>
                    <a:pt x="644" y="248"/>
                    <a:pt x="632" y="260"/>
                    <a:pt x="620" y="272"/>
                  </a:cubicBezTo>
                  <a:cubicBezTo>
                    <a:pt x="572" y="331"/>
                    <a:pt x="536" y="415"/>
                    <a:pt x="584" y="498"/>
                  </a:cubicBezTo>
                  <a:cubicBezTo>
                    <a:pt x="763" y="820"/>
                    <a:pt x="2037" y="1177"/>
                    <a:pt x="2013" y="1462"/>
                  </a:cubicBezTo>
                  <a:cubicBezTo>
                    <a:pt x="2013" y="1441"/>
                    <a:pt x="1814" y="1427"/>
                    <a:pt x="1543" y="1427"/>
                  </a:cubicBezTo>
                  <a:cubicBezTo>
                    <a:pt x="1059" y="1427"/>
                    <a:pt x="346" y="1471"/>
                    <a:pt x="132" y="1593"/>
                  </a:cubicBezTo>
                  <a:cubicBezTo>
                    <a:pt x="25" y="1641"/>
                    <a:pt x="1" y="1808"/>
                    <a:pt x="84" y="1891"/>
                  </a:cubicBezTo>
                  <a:cubicBezTo>
                    <a:pt x="358" y="2129"/>
                    <a:pt x="739" y="2153"/>
                    <a:pt x="1084" y="2189"/>
                  </a:cubicBezTo>
                  <a:cubicBezTo>
                    <a:pt x="1117" y="2191"/>
                    <a:pt x="1150" y="2192"/>
                    <a:pt x="1185" y="2192"/>
                  </a:cubicBezTo>
                  <a:cubicBezTo>
                    <a:pt x="1376" y="2192"/>
                    <a:pt x="1598" y="2160"/>
                    <a:pt x="1803" y="2160"/>
                  </a:cubicBezTo>
                  <a:cubicBezTo>
                    <a:pt x="1917" y="2160"/>
                    <a:pt x="2025" y="2170"/>
                    <a:pt x="2120" y="2201"/>
                  </a:cubicBezTo>
                  <a:cubicBezTo>
                    <a:pt x="2239" y="2236"/>
                    <a:pt x="2620" y="2713"/>
                    <a:pt x="2787" y="2748"/>
                  </a:cubicBezTo>
                  <a:cubicBezTo>
                    <a:pt x="2924" y="2783"/>
                    <a:pt x="2968" y="2801"/>
                    <a:pt x="3008" y="2801"/>
                  </a:cubicBezTo>
                  <a:cubicBezTo>
                    <a:pt x="3052" y="2801"/>
                    <a:pt x="3091" y="2780"/>
                    <a:pt x="3239" y="2736"/>
                  </a:cubicBezTo>
                  <a:cubicBezTo>
                    <a:pt x="3891" y="2553"/>
                    <a:pt x="2687" y="2151"/>
                    <a:pt x="4035" y="2151"/>
                  </a:cubicBezTo>
                  <a:cubicBezTo>
                    <a:pt x="4091" y="2151"/>
                    <a:pt x="4151" y="2152"/>
                    <a:pt x="4216" y="2153"/>
                  </a:cubicBezTo>
                  <a:cubicBezTo>
                    <a:pt x="4404" y="2153"/>
                    <a:pt x="4531" y="2298"/>
                    <a:pt x="4712" y="2298"/>
                  </a:cubicBezTo>
                  <a:cubicBezTo>
                    <a:pt x="4725" y="2298"/>
                    <a:pt x="4738" y="2298"/>
                    <a:pt x="4751" y="2296"/>
                  </a:cubicBezTo>
                  <a:cubicBezTo>
                    <a:pt x="4823" y="2296"/>
                    <a:pt x="4918" y="2248"/>
                    <a:pt x="4930" y="2165"/>
                  </a:cubicBezTo>
                  <a:cubicBezTo>
                    <a:pt x="4988" y="1789"/>
                    <a:pt x="5359" y="1686"/>
                    <a:pt x="5719" y="1686"/>
                  </a:cubicBezTo>
                  <a:cubicBezTo>
                    <a:pt x="5803" y="1686"/>
                    <a:pt x="5887" y="1692"/>
                    <a:pt x="5966" y="1701"/>
                  </a:cubicBezTo>
                  <a:cubicBezTo>
                    <a:pt x="5977" y="1702"/>
                    <a:pt x="5989" y="1703"/>
                    <a:pt x="6000" y="1703"/>
                  </a:cubicBezTo>
                  <a:cubicBezTo>
                    <a:pt x="6142" y="1703"/>
                    <a:pt x="6268" y="1570"/>
                    <a:pt x="6180" y="1427"/>
                  </a:cubicBezTo>
                  <a:cubicBezTo>
                    <a:pt x="5668" y="570"/>
                    <a:pt x="4335" y="736"/>
                    <a:pt x="3537" y="498"/>
                  </a:cubicBezTo>
                  <a:cubicBezTo>
                    <a:pt x="3016" y="333"/>
                    <a:pt x="2185" y="1"/>
                    <a:pt x="147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4212125" y="2968325"/>
              <a:ext cx="65725" cy="32225"/>
            </a:xfrm>
            <a:custGeom>
              <a:avLst/>
              <a:gdLst/>
              <a:ahLst/>
              <a:cxnLst/>
              <a:rect l="l" t="t" r="r" b="b"/>
              <a:pathLst>
                <a:path w="2629" h="1289" extrusionOk="0">
                  <a:moveTo>
                    <a:pt x="1267" y="1"/>
                  </a:moveTo>
                  <a:cubicBezTo>
                    <a:pt x="1051" y="1"/>
                    <a:pt x="840" y="31"/>
                    <a:pt x="667" y="85"/>
                  </a:cubicBezTo>
                  <a:cubicBezTo>
                    <a:pt x="298" y="204"/>
                    <a:pt x="0" y="549"/>
                    <a:pt x="477" y="775"/>
                  </a:cubicBezTo>
                  <a:cubicBezTo>
                    <a:pt x="786" y="918"/>
                    <a:pt x="1143" y="1002"/>
                    <a:pt x="1477" y="1109"/>
                  </a:cubicBezTo>
                  <a:cubicBezTo>
                    <a:pt x="1679" y="1180"/>
                    <a:pt x="1905" y="1276"/>
                    <a:pt x="2132" y="1287"/>
                  </a:cubicBezTo>
                  <a:cubicBezTo>
                    <a:pt x="2142" y="1288"/>
                    <a:pt x="2151" y="1288"/>
                    <a:pt x="2161" y="1288"/>
                  </a:cubicBezTo>
                  <a:cubicBezTo>
                    <a:pt x="2629" y="1288"/>
                    <a:pt x="2556" y="722"/>
                    <a:pt x="2370" y="418"/>
                  </a:cubicBezTo>
                  <a:cubicBezTo>
                    <a:pt x="2370" y="406"/>
                    <a:pt x="2358" y="406"/>
                    <a:pt x="2358" y="394"/>
                  </a:cubicBezTo>
                  <a:cubicBezTo>
                    <a:pt x="2346" y="394"/>
                    <a:pt x="2346" y="383"/>
                    <a:pt x="2346" y="383"/>
                  </a:cubicBezTo>
                  <a:cubicBezTo>
                    <a:pt x="2105" y="110"/>
                    <a:pt x="1675" y="1"/>
                    <a:pt x="126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3918025" y="2797925"/>
              <a:ext cx="53625" cy="58200"/>
            </a:xfrm>
            <a:custGeom>
              <a:avLst/>
              <a:gdLst/>
              <a:ahLst/>
              <a:cxnLst/>
              <a:rect l="l" t="t" r="r" b="b"/>
              <a:pathLst>
                <a:path w="2145" h="2328" extrusionOk="0">
                  <a:moveTo>
                    <a:pt x="502" y="0"/>
                  </a:moveTo>
                  <a:cubicBezTo>
                    <a:pt x="471" y="0"/>
                    <a:pt x="436" y="8"/>
                    <a:pt x="406" y="31"/>
                  </a:cubicBezTo>
                  <a:cubicBezTo>
                    <a:pt x="1" y="269"/>
                    <a:pt x="191" y="1043"/>
                    <a:pt x="322" y="1388"/>
                  </a:cubicBezTo>
                  <a:cubicBezTo>
                    <a:pt x="476" y="1817"/>
                    <a:pt x="915" y="2328"/>
                    <a:pt x="1413" y="2328"/>
                  </a:cubicBezTo>
                  <a:cubicBezTo>
                    <a:pt x="1454" y="2328"/>
                    <a:pt x="1495" y="2324"/>
                    <a:pt x="1537" y="2317"/>
                  </a:cubicBezTo>
                  <a:cubicBezTo>
                    <a:pt x="2144" y="2210"/>
                    <a:pt x="1632" y="1424"/>
                    <a:pt x="1477" y="1150"/>
                  </a:cubicBezTo>
                  <a:cubicBezTo>
                    <a:pt x="1323" y="853"/>
                    <a:pt x="977" y="43"/>
                    <a:pt x="549" y="7"/>
                  </a:cubicBezTo>
                  <a:cubicBezTo>
                    <a:pt x="536" y="3"/>
                    <a:pt x="519" y="0"/>
                    <a:pt x="502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3800175" y="2889750"/>
              <a:ext cx="37525" cy="28300"/>
            </a:xfrm>
            <a:custGeom>
              <a:avLst/>
              <a:gdLst/>
              <a:ahLst/>
              <a:cxnLst/>
              <a:rect l="l" t="t" r="r" b="b"/>
              <a:pathLst>
                <a:path w="1501" h="1132" extrusionOk="0">
                  <a:moveTo>
                    <a:pt x="721" y="0"/>
                  </a:moveTo>
                  <a:cubicBezTo>
                    <a:pt x="418" y="0"/>
                    <a:pt x="117" y="126"/>
                    <a:pt x="12" y="382"/>
                  </a:cubicBezTo>
                  <a:cubicBezTo>
                    <a:pt x="0" y="430"/>
                    <a:pt x="0" y="454"/>
                    <a:pt x="12" y="489"/>
                  </a:cubicBezTo>
                  <a:cubicBezTo>
                    <a:pt x="12" y="811"/>
                    <a:pt x="393" y="1073"/>
                    <a:pt x="667" y="1121"/>
                  </a:cubicBezTo>
                  <a:cubicBezTo>
                    <a:pt x="707" y="1128"/>
                    <a:pt x="750" y="1131"/>
                    <a:pt x="793" y="1131"/>
                  </a:cubicBezTo>
                  <a:cubicBezTo>
                    <a:pt x="1113" y="1131"/>
                    <a:pt x="1500" y="942"/>
                    <a:pt x="1500" y="597"/>
                  </a:cubicBezTo>
                  <a:cubicBezTo>
                    <a:pt x="1500" y="203"/>
                    <a:pt x="1108" y="0"/>
                    <a:pt x="721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4054075" y="2895650"/>
              <a:ext cx="42875" cy="32800"/>
            </a:xfrm>
            <a:custGeom>
              <a:avLst/>
              <a:gdLst/>
              <a:ahLst/>
              <a:cxnLst/>
              <a:rect l="l" t="t" r="r" b="b"/>
              <a:pathLst>
                <a:path w="1715" h="1312" extrusionOk="0">
                  <a:moveTo>
                    <a:pt x="797" y="1"/>
                  </a:moveTo>
                  <a:cubicBezTo>
                    <a:pt x="716" y="1"/>
                    <a:pt x="636" y="13"/>
                    <a:pt x="560" y="39"/>
                  </a:cubicBezTo>
                  <a:cubicBezTo>
                    <a:pt x="560" y="39"/>
                    <a:pt x="548" y="51"/>
                    <a:pt x="548" y="51"/>
                  </a:cubicBezTo>
                  <a:lnTo>
                    <a:pt x="512" y="51"/>
                  </a:lnTo>
                  <a:cubicBezTo>
                    <a:pt x="179" y="230"/>
                    <a:pt x="0" y="646"/>
                    <a:pt x="238" y="980"/>
                  </a:cubicBezTo>
                  <a:cubicBezTo>
                    <a:pt x="388" y="1191"/>
                    <a:pt x="649" y="1311"/>
                    <a:pt x="904" y="1311"/>
                  </a:cubicBezTo>
                  <a:cubicBezTo>
                    <a:pt x="994" y="1311"/>
                    <a:pt x="1083" y="1296"/>
                    <a:pt x="1167" y="1266"/>
                  </a:cubicBezTo>
                  <a:cubicBezTo>
                    <a:pt x="1512" y="1135"/>
                    <a:pt x="1715" y="742"/>
                    <a:pt x="1524" y="396"/>
                  </a:cubicBezTo>
                  <a:cubicBezTo>
                    <a:pt x="1376" y="155"/>
                    <a:pt x="1082" y="1"/>
                    <a:pt x="79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3014650" y="1963250"/>
              <a:ext cx="1907400" cy="2504750"/>
            </a:xfrm>
            <a:custGeom>
              <a:avLst/>
              <a:gdLst/>
              <a:ahLst/>
              <a:cxnLst/>
              <a:rect l="l" t="t" r="r" b="b"/>
              <a:pathLst>
                <a:path w="76296" h="100190" extrusionOk="0">
                  <a:moveTo>
                    <a:pt x="35267" y="1963"/>
                  </a:moveTo>
                  <a:cubicBezTo>
                    <a:pt x="35411" y="1963"/>
                    <a:pt x="35575" y="1983"/>
                    <a:pt x="35791" y="2033"/>
                  </a:cubicBezTo>
                  <a:cubicBezTo>
                    <a:pt x="35606" y="2008"/>
                    <a:pt x="35431" y="1996"/>
                    <a:pt x="35255" y="1996"/>
                  </a:cubicBezTo>
                  <a:cubicBezTo>
                    <a:pt x="35103" y="1996"/>
                    <a:pt x="34951" y="2005"/>
                    <a:pt x="34791" y="2021"/>
                  </a:cubicBezTo>
                  <a:cubicBezTo>
                    <a:pt x="34886" y="1997"/>
                    <a:pt x="34981" y="1974"/>
                    <a:pt x="35088" y="1974"/>
                  </a:cubicBezTo>
                  <a:cubicBezTo>
                    <a:pt x="35146" y="1966"/>
                    <a:pt x="35205" y="1963"/>
                    <a:pt x="35267" y="1963"/>
                  </a:cubicBezTo>
                  <a:close/>
                  <a:moveTo>
                    <a:pt x="20348" y="1628"/>
                  </a:moveTo>
                  <a:cubicBezTo>
                    <a:pt x="19622" y="1771"/>
                    <a:pt x="18884" y="1938"/>
                    <a:pt x="18181" y="2117"/>
                  </a:cubicBezTo>
                  <a:cubicBezTo>
                    <a:pt x="18884" y="1926"/>
                    <a:pt x="19610" y="1759"/>
                    <a:pt x="20348" y="1628"/>
                  </a:cubicBezTo>
                  <a:close/>
                  <a:moveTo>
                    <a:pt x="42875" y="4486"/>
                  </a:moveTo>
                  <a:lnTo>
                    <a:pt x="42875" y="4486"/>
                  </a:lnTo>
                  <a:cubicBezTo>
                    <a:pt x="43030" y="4593"/>
                    <a:pt x="43173" y="4712"/>
                    <a:pt x="43280" y="4855"/>
                  </a:cubicBezTo>
                  <a:cubicBezTo>
                    <a:pt x="43065" y="4676"/>
                    <a:pt x="43054" y="4629"/>
                    <a:pt x="42875" y="4486"/>
                  </a:cubicBezTo>
                  <a:close/>
                  <a:moveTo>
                    <a:pt x="15872" y="4236"/>
                  </a:moveTo>
                  <a:cubicBezTo>
                    <a:pt x="15860" y="4283"/>
                    <a:pt x="15872" y="4331"/>
                    <a:pt x="15895" y="4379"/>
                  </a:cubicBezTo>
                  <a:cubicBezTo>
                    <a:pt x="16055" y="4720"/>
                    <a:pt x="16185" y="4819"/>
                    <a:pt x="16320" y="4819"/>
                  </a:cubicBezTo>
                  <a:cubicBezTo>
                    <a:pt x="16507" y="4819"/>
                    <a:pt x="16705" y="4632"/>
                    <a:pt x="17007" y="4632"/>
                  </a:cubicBezTo>
                  <a:cubicBezTo>
                    <a:pt x="17075" y="4632"/>
                    <a:pt x="17149" y="4641"/>
                    <a:pt x="17229" y="4664"/>
                  </a:cubicBezTo>
                  <a:cubicBezTo>
                    <a:pt x="17372" y="4712"/>
                    <a:pt x="17419" y="4843"/>
                    <a:pt x="17515" y="4986"/>
                  </a:cubicBezTo>
                  <a:cubicBezTo>
                    <a:pt x="16748" y="4865"/>
                    <a:pt x="15969" y="4778"/>
                    <a:pt x="15177" y="4778"/>
                  </a:cubicBezTo>
                  <a:cubicBezTo>
                    <a:pt x="14640" y="4778"/>
                    <a:pt x="14098" y="4818"/>
                    <a:pt x="13550" y="4915"/>
                  </a:cubicBezTo>
                  <a:cubicBezTo>
                    <a:pt x="13193" y="4974"/>
                    <a:pt x="12943" y="5081"/>
                    <a:pt x="12597" y="5176"/>
                  </a:cubicBezTo>
                  <a:cubicBezTo>
                    <a:pt x="12323" y="5248"/>
                    <a:pt x="12026" y="5260"/>
                    <a:pt x="11728" y="5284"/>
                  </a:cubicBezTo>
                  <a:cubicBezTo>
                    <a:pt x="11835" y="5272"/>
                    <a:pt x="11931" y="5260"/>
                    <a:pt x="12038" y="5236"/>
                  </a:cubicBezTo>
                  <a:cubicBezTo>
                    <a:pt x="13205" y="4986"/>
                    <a:pt x="14395" y="4700"/>
                    <a:pt x="15514" y="4343"/>
                  </a:cubicBezTo>
                  <a:cubicBezTo>
                    <a:pt x="15550" y="4343"/>
                    <a:pt x="15693" y="4295"/>
                    <a:pt x="15872" y="4236"/>
                  </a:cubicBezTo>
                  <a:close/>
                  <a:moveTo>
                    <a:pt x="14645" y="6069"/>
                  </a:moveTo>
                  <a:cubicBezTo>
                    <a:pt x="14752" y="6069"/>
                    <a:pt x="14860" y="6081"/>
                    <a:pt x="14967" y="6081"/>
                  </a:cubicBezTo>
                  <a:cubicBezTo>
                    <a:pt x="15050" y="6093"/>
                    <a:pt x="15121" y="6105"/>
                    <a:pt x="15205" y="6117"/>
                  </a:cubicBezTo>
                  <a:cubicBezTo>
                    <a:pt x="15324" y="6141"/>
                    <a:pt x="15348" y="6153"/>
                    <a:pt x="15276" y="6153"/>
                  </a:cubicBezTo>
                  <a:cubicBezTo>
                    <a:pt x="15169" y="6308"/>
                    <a:pt x="14740" y="6450"/>
                    <a:pt x="14550" y="6522"/>
                  </a:cubicBezTo>
                  <a:cubicBezTo>
                    <a:pt x="14401" y="6583"/>
                    <a:pt x="14141" y="6709"/>
                    <a:pt x="13930" y="6709"/>
                  </a:cubicBezTo>
                  <a:cubicBezTo>
                    <a:pt x="13854" y="6709"/>
                    <a:pt x="13785" y="6693"/>
                    <a:pt x="13728" y="6653"/>
                  </a:cubicBezTo>
                  <a:cubicBezTo>
                    <a:pt x="13312" y="6355"/>
                    <a:pt x="13597" y="6248"/>
                    <a:pt x="13788" y="6188"/>
                  </a:cubicBezTo>
                  <a:cubicBezTo>
                    <a:pt x="14062" y="6093"/>
                    <a:pt x="14359" y="6069"/>
                    <a:pt x="14645" y="6069"/>
                  </a:cubicBezTo>
                  <a:close/>
                  <a:moveTo>
                    <a:pt x="17995" y="7090"/>
                  </a:moveTo>
                  <a:cubicBezTo>
                    <a:pt x="18097" y="7090"/>
                    <a:pt x="18200" y="7099"/>
                    <a:pt x="18300" y="7117"/>
                  </a:cubicBezTo>
                  <a:cubicBezTo>
                    <a:pt x="18396" y="7141"/>
                    <a:pt x="18539" y="7153"/>
                    <a:pt x="18550" y="7272"/>
                  </a:cubicBezTo>
                  <a:cubicBezTo>
                    <a:pt x="18550" y="7367"/>
                    <a:pt x="18241" y="7546"/>
                    <a:pt x="18181" y="7570"/>
                  </a:cubicBezTo>
                  <a:cubicBezTo>
                    <a:pt x="17999" y="7670"/>
                    <a:pt x="17769" y="7749"/>
                    <a:pt x="17554" y="7749"/>
                  </a:cubicBezTo>
                  <a:cubicBezTo>
                    <a:pt x="17487" y="7749"/>
                    <a:pt x="17422" y="7741"/>
                    <a:pt x="17360" y="7724"/>
                  </a:cubicBezTo>
                  <a:cubicBezTo>
                    <a:pt x="17193" y="7689"/>
                    <a:pt x="16979" y="7582"/>
                    <a:pt x="17074" y="7403"/>
                  </a:cubicBezTo>
                  <a:cubicBezTo>
                    <a:pt x="17110" y="7331"/>
                    <a:pt x="17241" y="7284"/>
                    <a:pt x="17312" y="7248"/>
                  </a:cubicBezTo>
                  <a:cubicBezTo>
                    <a:pt x="17520" y="7140"/>
                    <a:pt x="17757" y="7090"/>
                    <a:pt x="17995" y="7090"/>
                  </a:cubicBezTo>
                  <a:close/>
                  <a:moveTo>
                    <a:pt x="54186" y="7879"/>
                  </a:moveTo>
                  <a:cubicBezTo>
                    <a:pt x="54186" y="7915"/>
                    <a:pt x="54186" y="7963"/>
                    <a:pt x="54186" y="8010"/>
                  </a:cubicBezTo>
                  <a:cubicBezTo>
                    <a:pt x="54186" y="8010"/>
                    <a:pt x="54174" y="7998"/>
                    <a:pt x="54174" y="7998"/>
                  </a:cubicBezTo>
                  <a:cubicBezTo>
                    <a:pt x="54162" y="7974"/>
                    <a:pt x="54150" y="7951"/>
                    <a:pt x="54138" y="7927"/>
                  </a:cubicBezTo>
                  <a:cubicBezTo>
                    <a:pt x="54162" y="7915"/>
                    <a:pt x="54174" y="7903"/>
                    <a:pt x="54186" y="7879"/>
                  </a:cubicBezTo>
                  <a:close/>
                  <a:moveTo>
                    <a:pt x="14696" y="8031"/>
                  </a:moveTo>
                  <a:cubicBezTo>
                    <a:pt x="14788" y="8031"/>
                    <a:pt x="14907" y="8057"/>
                    <a:pt x="14967" y="8117"/>
                  </a:cubicBezTo>
                  <a:cubicBezTo>
                    <a:pt x="15145" y="8272"/>
                    <a:pt x="14883" y="8415"/>
                    <a:pt x="14729" y="8439"/>
                  </a:cubicBezTo>
                  <a:cubicBezTo>
                    <a:pt x="14586" y="8427"/>
                    <a:pt x="14300" y="8332"/>
                    <a:pt x="14407" y="8153"/>
                  </a:cubicBezTo>
                  <a:cubicBezTo>
                    <a:pt x="14455" y="8082"/>
                    <a:pt x="14562" y="8046"/>
                    <a:pt x="14645" y="8034"/>
                  </a:cubicBezTo>
                  <a:cubicBezTo>
                    <a:pt x="14661" y="8032"/>
                    <a:pt x="14678" y="8031"/>
                    <a:pt x="14696" y="8031"/>
                  </a:cubicBezTo>
                  <a:close/>
                  <a:moveTo>
                    <a:pt x="21338" y="11827"/>
                  </a:moveTo>
                  <a:cubicBezTo>
                    <a:pt x="21591" y="11827"/>
                    <a:pt x="21895" y="12320"/>
                    <a:pt x="21956" y="12570"/>
                  </a:cubicBezTo>
                  <a:cubicBezTo>
                    <a:pt x="21979" y="12665"/>
                    <a:pt x="22015" y="12773"/>
                    <a:pt x="21991" y="12868"/>
                  </a:cubicBezTo>
                  <a:cubicBezTo>
                    <a:pt x="21961" y="12983"/>
                    <a:pt x="21890" y="13021"/>
                    <a:pt x="21806" y="13021"/>
                  </a:cubicBezTo>
                  <a:cubicBezTo>
                    <a:pt x="21726" y="13021"/>
                    <a:pt x="21632" y="12986"/>
                    <a:pt x="21551" y="12951"/>
                  </a:cubicBezTo>
                  <a:cubicBezTo>
                    <a:pt x="21229" y="12796"/>
                    <a:pt x="20991" y="12451"/>
                    <a:pt x="21086" y="12082"/>
                  </a:cubicBezTo>
                  <a:cubicBezTo>
                    <a:pt x="21152" y="11898"/>
                    <a:pt x="21241" y="11827"/>
                    <a:pt x="21338" y="11827"/>
                  </a:cubicBezTo>
                  <a:close/>
                  <a:moveTo>
                    <a:pt x="32862" y="12892"/>
                  </a:moveTo>
                  <a:lnTo>
                    <a:pt x="32862" y="12892"/>
                  </a:lnTo>
                  <a:cubicBezTo>
                    <a:pt x="32921" y="12963"/>
                    <a:pt x="32981" y="13023"/>
                    <a:pt x="33028" y="13082"/>
                  </a:cubicBezTo>
                  <a:cubicBezTo>
                    <a:pt x="33005" y="13070"/>
                    <a:pt x="32981" y="13058"/>
                    <a:pt x="32969" y="13046"/>
                  </a:cubicBezTo>
                  <a:cubicBezTo>
                    <a:pt x="32921" y="12999"/>
                    <a:pt x="32897" y="12963"/>
                    <a:pt x="32862" y="12892"/>
                  </a:cubicBezTo>
                  <a:close/>
                  <a:moveTo>
                    <a:pt x="28815" y="15080"/>
                  </a:moveTo>
                  <a:cubicBezTo>
                    <a:pt x="28943" y="15080"/>
                    <a:pt x="29073" y="15092"/>
                    <a:pt x="29207" y="15118"/>
                  </a:cubicBezTo>
                  <a:cubicBezTo>
                    <a:pt x="29659" y="15202"/>
                    <a:pt x="31469" y="15844"/>
                    <a:pt x="30135" y="16142"/>
                  </a:cubicBezTo>
                  <a:cubicBezTo>
                    <a:pt x="30077" y="16156"/>
                    <a:pt x="30013" y="16161"/>
                    <a:pt x="29945" y="16161"/>
                  </a:cubicBezTo>
                  <a:cubicBezTo>
                    <a:pt x="29668" y="16161"/>
                    <a:pt x="29331" y="16070"/>
                    <a:pt x="29066" y="16070"/>
                  </a:cubicBezTo>
                  <a:cubicBezTo>
                    <a:pt x="29053" y="16070"/>
                    <a:pt x="29040" y="16070"/>
                    <a:pt x="29028" y="16071"/>
                  </a:cubicBezTo>
                  <a:cubicBezTo>
                    <a:pt x="28103" y="16105"/>
                    <a:pt x="27188" y="16299"/>
                    <a:pt x="26274" y="16299"/>
                  </a:cubicBezTo>
                  <a:cubicBezTo>
                    <a:pt x="26224" y="16299"/>
                    <a:pt x="26173" y="16298"/>
                    <a:pt x="26123" y="16297"/>
                  </a:cubicBezTo>
                  <a:cubicBezTo>
                    <a:pt x="25985" y="16297"/>
                    <a:pt x="25769" y="16307"/>
                    <a:pt x="25577" y="16307"/>
                  </a:cubicBezTo>
                  <a:cubicBezTo>
                    <a:pt x="25208" y="16307"/>
                    <a:pt x="24931" y="16270"/>
                    <a:pt x="25480" y="16059"/>
                  </a:cubicBezTo>
                  <a:cubicBezTo>
                    <a:pt x="25873" y="15916"/>
                    <a:pt x="26290" y="15785"/>
                    <a:pt x="26694" y="15678"/>
                  </a:cubicBezTo>
                  <a:cubicBezTo>
                    <a:pt x="27424" y="15465"/>
                    <a:pt x="28084" y="15080"/>
                    <a:pt x="28815" y="15080"/>
                  </a:cubicBezTo>
                  <a:close/>
                  <a:moveTo>
                    <a:pt x="31750" y="18591"/>
                  </a:moveTo>
                  <a:lnTo>
                    <a:pt x="31750" y="18591"/>
                  </a:lnTo>
                  <a:cubicBezTo>
                    <a:pt x="31751" y="18592"/>
                    <a:pt x="31753" y="18593"/>
                    <a:pt x="31754" y="18595"/>
                  </a:cubicBezTo>
                  <a:cubicBezTo>
                    <a:pt x="31753" y="18594"/>
                    <a:pt x="31751" y="18592"/>
                    <a:pt x="31750" y="18591"/>
                  </a:cubicBezTo>
                  <a:close/>
                  <a:moveTo>
                    <a:pt x="37403" y="18124"/>
                  </a:moveTo>
                  <a:cubicBezTo>
                    <a:pt x="37414" y="18124"/>
                    <a:pt x="37424" y="18126"/>
                    <a:pt x="37434" y="18130"/>
                  </a:cubicBezTo>
                  <a:cubicBezTo>
                    <a:pt x="37529" y="18178"/>
                    <a:pt x="37529" y="18476"/>
                    <a:pt x="37481" y="18547"/>
                  </a:cubicBezTo>
                  <a:cubicBezTo>
                    <a:pt x="37420" y="18670"/>
                    <a:pt x="37303" y="18704"/>
                    <a:pt x="37174" y="18704"/>
                  </a:cubicBezTo>
                  <a:cubicBezTo>
                    <a:pt x="37027" y="18704"/>
                    <a:pt x="36863" y="18661"/>
                    <a:pt x="36743" y="18654"/>
                  </a:cubicBezTo>
                  <a:cubicBezTo>
                    <a:pt x="36720" y="18654"/>
                    <a:pt x="36697" y="18653"/>
                    <a:pt x="36674" y="18653"/>
                  </a:cubicBezTo>
                  <a:cubicBezTo>
                    <a:pt x="36448" y="18653"/>
                    <a:pt x="36229" y="18685"/>
                    <a:pt x="36010" y="18685"/>
                  </a:cubicBezTo>
                  <a:cubicBezTo>
                    <a:pt x="35886" y="18685"/>
                    <a:pt x="35762" y="18675"/>
                    <a:pt x="35636" y="18642"/>
                  </a:cubicBezTo>
                  <a:cubicBezTo>
                    <a:pt x="35564" y="18619"/>
                    <a:pt x="35505" y="18595"/>
                    <a:pt x="35445" y="18571"/>
                  </a:cubicBezTo>
                  <a:cubicBezTo>
                    <a:pt x="35648" y="18547"/>
                    <a:pt x="35862" y="18523"/>
                    <a:pt x="36065" y="18500"/>
                  </a:cubicBezTo>
                  <a:cubicBezTo>
                    <a:pt x="36457" y="18416"/>
                    <a:pt x="36874" y="18190"/>
                    <a:pt x="37267" y="18154"/>
                  </a:cubicBezTo>
                  <a:cubicBezTo>
                    <a:pt x="37305" y="18154"/>
                    <a:pt x="37359" y="18124"/>
                    <a:pt x="37403" y="18124"/>
                  </a:cubicBezTo>
                  <a:close/>
                  <a:moveTo>
                    <a:pt x="33379" y="16848"/>
                  </a:moveTo>
                  <a:cubicBezTo>
                    <a:pt x="33609" y="16848"/>
                    <a:pt x="33780" y="16998"/>
                    <a:pt x="33886" y="17297"/>
                  </a:cubicBezTo>
                  <a:cubicBezTo>
                    <a:pt x="34347" y="17615"/>
                    <a:pt x="34429" y="17774"/>
                    <a:pt x="34116" y="17774"/>
                  </a:cubicBezTo>
                  <a:cubicBezTo>
                    <a:pt x="34065" y="17774"/>
                    <a:pt x="34004" y="17770"/>
                    <a:pt x="33933" y="17761"/>
                  </a:cubicBezTo>
                  <a:cubicBezTo>
                    <a:pt x="33850" y="17821"/>
                    <a:pt x="33695" y="17797"/>
                    <a:pt x="33612" y="17845"/>
                  </a:cubicBezTo>
                  <a:cubicBezTo>
                    <a:pt x="33350" y="17988"/>
                    <a:pt x="33326" y="18107"/>
                    <a:pt x="33195" y="18369"/>
                  </a:cubicBezTo>
                  <a:cubicBezTo>
                    <a:pt x="33004" y="18735"/>
                    <a:pt x="32924" y="18861"/>
                    <a:pt x="32878" y="18861"/>
                  </a:cubicBezTo>
                  <a:cubicBezTo>
                    <a:pt x="32782" y="18861"/>
                    <a:pt x="32843" y="18290"/>
                    <a:pt x="32350" y="18226"/>
                  </a:cubicBezTo>
                  <a:cubicBezTo>
                    <a:pt x="32350" y="18226"/>
                    <a:pt x="31730" y="18436"/>
                    <a:pt x="31736" y="18562"/>
                  </a:cubicBezTo>
                  <a:lnTo>
                    <a:pt x="31736" y="18562"/>
                  </a:lnTo>
                  <a:cubicBezTo>
                    <a:pt x="31694" y="18404"/>
                    <a:pt x="31865" y="17804"/>
                    <a:pt x="31778" y="17630"/>
                  </a:cubicBezTo>
                  <a:cubicBezTo>
                    <a:pt x="31631" y="17305"/>
                    <a:pt x="31226" y="17183"/>
                    <a:pt x="30847" y="17183"/>
                  </a:cubicBezTo>
                  <a:cubicBezTo>
                    <a:pt x="30795" y="17183"/>
                    <a:pt x="30744" y="17186"/>
                    <a:pt x="30695" y="17190"/>
                  </a:cubicBezTo>
                  <a:cubicBezTo>
                    <a:pt x="31493" y="17071"/>
                    <a:pt x="32302" y="16987"/>
                    <a:pt x="33112" y="16904"/>
                  </a:cubicBezTo>
                  <a:cubicBezTo>
                    <a:pt x="33208" y="16867"/>
                    <a:pt x="33297" y="16848"/>
                    <a:pt x="33379" y="16848"/>
                  </a:cubicBezTo>
                  <a:close/>
                  <a:moveTo>
                    <a:pt x="30457" y="17214"/>
                  </a:moveTo>
                  <a:cubicBezTo>
                    <a:pt x="30421" y="17226"/>
                    <a:pt x="30385" y="17237"/>
                    <a:pt x="30350" y="17249"/>
                  </a:cubicBezTo>
                  <a:cubicBezTo>
                    <a:pt x="29849" y="17392"/>
                    <a:pt x="29302" y="18011"/>
                    <a:pt x="29242" y="18535"/>
                  </a:cubicBezTo>
                  <a:cubicBezTo>
                    <a:pt x="29195" y="19000"/>
                    <a:pt x="29457" y="19011"/>
                    <a:pt x="29528" y="19381"/>
                  </a:cubicBezTo>
                  <a:cubicBezTo>
                    <a:pt x="29599" y="19726"/>
                    <a:pt x="29814" y="19476"/>
                    <a:pt x="29361" y="19845"/>
                  </a:cubicBezTo>
                  <a:cubicBezTo>
                    <a:pt x="29254" y="19916"/>
                    <a:pt x="29159" y="20000"/>
                    <a:pt x="29064" y="20071"/>
                  </a:cubicBezTo>
                  <a:cubicBezTo>
                    <a:pt x="28768" y="19740"/>
                    <a:pt x="28461" y="19410"/>
                    <a:pt x="28154" y="19079"/>
                  </a:cubicBezTo>
                  <a:lnTo>
                    <a:pt x="28154" y="19079"/>
                  </a:lnTo>
                  <a:cubicBezTo>
                    <a:pt x="28203" y="19039"/>
                    <a:pt x="28375" y="17640"/>
                    <a:pt x="28351" y="17640"/>
                  </a:cubicBezTo>
                  <a:lnTo>
                    <a:pt x="28351" y="17640"/>
                  </a:lnTo>
                  <a:cubicBezTo>
                    <a:pt x="28351" y="17640"/>
                    <a:pt x="28351" y="17640"/>
                    <a:pt x="28350" y="17641"/>
                  </a:cubicBezTo>
                  <a:lnTo>
                    <a:pt x="28350" y="17641"/>
                  </a:lnTo>
                  <a:cubicBezTo>
                    <a:pt x="28532" y="17345"/>
                    <a:pt x="29636" y="17345"/>
                    <a:pt x="29921" y="17297"/>
                  </a:cubicBezTo>
                  <a:cubicBezTo>
                    <a:pt x="30100" y="17261"/>
                    <a:pt x="30278" y="17249"/>
                    <a:pt x="30457" y="17214"/>
                  </a:cubicBezTo>
                  <a:close/>
                  <a:moveTo>
                    <a:pt x="35826" y="19535"/>
                  </a:moveTo>
                  <a:cubicBezTo>
                    <a:pt x="35600" y="19773"/>
                    <a:pt x="35064" y="20000"/>
                    <a:pt x="34874" y="20095"/>
                  </a:cubicBezTo>
                  <a:cubicBezTo>
                    <a:pt x="34421" y="20297"/>
                    <a:pt x="33933" y="20428"/>
                    <a:pt x="33445" y="20524"/>
                  </a:cubicBezTo>
                  <a:cubicBezTo>
                    <a:pt x="33153" y="20574"/>
                    <a:pt x="32853" y="20624"/>
                    <a:pt x="32551" y="20624"/>
                  </a:cubicBezTo>
                  <a:cubicBezTo>
                    <a:pt x="32496" y="20624"/>
                    <a:pt x="32441" y="20623"/>
                    <a:pt x="32386" y="20619"/>
                  </a:cubicBezTo>
                  <a:cubicBezTo>
                    <a:pt x="31862" y="20571"/>
                    <a:pt x="31624" y="20250"/>
                    <a:pt x="32386" y="20107"/>
                  </a:cubicBezTo>
                  <a:cubicBezTo>
                    <a:pt x="32647" y="20047"/>
                    <a:pt x="32897" y="20059"/>
                    <a:pt x="33159" y="19964"/>
                  </a:cubicBezTo>
                  <a:cubicBezTo>
                    <a:pt x="33481" y="19845"/>
                    <a:pt x="33719" y="19654"/>
                    <a:pt x="34076" y="19619"/>
                  </a:cubicBezTo>
                  <a:cubicBezTo>
                    <a:pt x="34150" y="19614"/>
                    <a:pt x="34224" y="19612"/>
                    <a:pt x="34300" y="19612"/>
                  </a:cubicBezTo>
                  <a:cubicBezTo>
                    <a:pt x="34551" y="19612"/>
                    <a:pt x="34814" y="19633"/>
                    <a:pt x="35068" y="19633"/>
                  </a:cubicBezTo>
                  <a:cubicBezTo>
                    <a:pt x="35111" y="19633"/>
                    <a:pt x="35153" y="19632"/>
                    <a:pt x="35195" y="19631"/>
                  </a:cubicBezTo>
                  <a:cubicBezTo>
                    <a:pt x="35267" y="19619"/>
                    <a:pt x="35612" y="19559"/>
                    <a:pt x="35826" y="19535"/>
                  </a:cubicBezTo>
                  <a:close/>
                  <a:moveTo>
                    <a:pt x="3465" y="30465"/>
                  </a:moveTo>
                  <a:cubicBezTo>
                    <a:pt x="3477" y="30465"/>
                    <a:pt x="3477" y="30477"/>
                    <a:pt x="3477" y="30477"/>
                  </a:cubicBezTo>
                  <a:cubicBezTo>
                    <a:pt x="3489" y="30489"/>
                    <a:pt x="3489" y="30501"/>
                    <a:pt x="3489" y="30513"/>
                  </a:cubicBezTo>
                  <a:cubicBezTo>
                    <a:pt x="3489" y="30501"/>
                    <a:pt x="3477" y="30477"/>
                    <a:pt x="3465" y="30465"/>
                  </a:cubicBezTo>
                  <a:close/>
                  <a:moveTo>
                    <a:pt x="3489" y="31037"/>
                  </a:moveTo>
                  <a:cubicBezTo>
                    <a:pt x="3489" y="31180"/>
                    <a:pt x="3501" y="31215"/>
                    <a:pt x="3465" y="31299"/>
                  </a:cubicBezTo>
                  <a:cubicBezTo>
                    <a:pt x="3453" y="31323"/>
                    <a:pt x="3441" y="31358"/>
                    <a:pt x="3418" y="31394"/>
                  </a:cubicBezTo>
                  <a:cubicBezTo>
                    <a:pt x="3441" y="31263"/>
                    <a:pt x="3465" y="31144"/>
                    <a:pt x="3489" y="31037"/>
                  </a:cubicBezTo>
                  <a:close/>
                  <a:moveTo>
                    <a:pt x="19384" y="42298"/>
                  </a:moveTo>
                  <a:cubicBezTo>
                    <a:pt x="19474" y="42298"/>
                    <a:pt x="19564" y="42316"/>
                    <a:pt x="19658" y="42360"/>
                  </a:cubicBezTo>
                  <a:cubicBezTo>
                    <a:pt x="19717" y="42383"/>
                    <a:pt x="19753" y="42419"/>
                    <a:pt x="19789" y="42455"/>
                  </a:cubicBezTo>
                  <a:cubicBezTo>
                    <a:pt x="19598" y="42383"/>
                    <a:pt x="19384" y="42348"/>
                    <a:pt x="19134" y="42336"/>
                  </a:cubicBezTo>
                  <a:cubicBezTo>
                    <a:pt x="19219" y="42313"/>
                    <a:pt x="19302" y="42298"/>
                    <a:pt x="19384" y="42298"/>
                  </a:cubicBezTo>
                  <a:close/>
                  <a:moveTo>
                    <a:pt x="42934" y="47241"/>
                  </a:moveTo>
                  <a:cubicBezTo>
                    <a:pt x="42911" y="47253"/>
                    <a:pt x="42875" y="47265"/>
                    <a:pt x="42839" y="47289"/>
                  </a:cubicBezTo>
                  <a:cubicBezTo>
                    <a:pt x="42744" y="47336"/>
                    <a:pt x="42482" y="47467"/>
                    <a:pt x="42137" y="47551"/>
                  </a:cubicBezTo>
                  <a:cubicBezTo>
                    <a:pt x="42399" y="47420"/>
                    <a:pt x="42673" y="47313"/>
                    <a:pt x="42934" y="47241"/>
                  </a:cubicBezTo>
                  <a:close/>
                  <a:moveTo>
                    <a:pt x="35148" y="61493"/>
                  </a:moveTo>
                  <a:lnTo>
                    <a:pt x="35148" y="61493"/>
                  </a:lnTo>
                  <a:cubicBezTo>
                    <a:pt x="35183" y="61541"/>
                    <a:pt x="35219" y="61576"/>
                    <a:pt x="35243" y="61636"/>
                  </a:cubicBezTo>
                  <a:cubicBezTo>
                    <a:pt x="35243" y="61660"/>
                    <a:pt x="35243" y="61683"/>
                    <a:pt x="35255" y="61707"/>
                  </a:cubicBezTo>
                  <a:cubicBezTo>
                    <a:pt x="35219" y="61648"/>
                    <a:pt x="35195" y="61588"/>
                    <a:pt x="35148" y="61493"/>
                  </a:cubicBezTo>
                  <a:close/>
                  <a:moveTo>
                    <a:pt x="38381" y="72400"/>
                  </a:moveTo>
                  <a:cubicBezTo>
                    <a:pt x="38412" y="72400"/>
                    <a:pt x="38465" y="72406"/>
                    <a:pt x="38529" y="72411"/>
                  </a:cubicBezTo>
                  <a:cubicBezTo>
                    <a:pt x="38493" y="72435"/>
                    <a:pt x="38470" y="72459"/>
                    <a:pt x="38458" y="72482"/>
                  </a:cubicBezTo>
                  <a:cubicBezTo>
                    <a:pt x="38340" y="72416"/>
                    <a:pt x="38331" y="72400"/>
                    <a:pt x="38381" y="72400"/>
                  </a:cubicBezTo>
                  <a:close/>
                  <a:moveTo>
                    <a:pt x="44887" y="81079"/>
                  </a:moveTo>
                  <a:lnTo>
                    <a:pt x="44887" y="81079"/>
                  </a:lnTo>
                  <a:cubicBezTo>
                    <a:pt x="44851" y="81305"/>
                    <a:pt x="44804" y="81495"/>
                    <a:pt x="44732" y="81650"/>
                  </a:cubicBezTo>
                  <a:cubicBezTo>
                    <a:pt x="44649" y="81888"/>
                    <a:pt x="44506" y="82186"/>
                    <a:pt x="44327" y="82507"/>
                  </a:cubicBezTo>
                  <a:cubicBezTo>
                    <a:pt x="44554" y="82019"/>
                    <a:pt x="44744" y="81555"/>
                    <a:pt x="44887" y="81079"/>
                  </a:cubicBezTo>
                  <a:close/>
                  <a:moveTo>
                    <a:pt x="33517" y="1"/>
                  </a:moveTo>
                  <a:cubicBezTo>
                    <a:pt x="29804" y="1"/>
                    <a:pt x="26111" y="398"/>
                    <a:pt x="22444" y="1033"/>
                  </a:cubicBezTo>
                  <a:cubicBezTo>
                    <a:pt x="20420" y="1390"/>
                    <a:pt x="18372" y="1783"/>
                    <a:pt x="16407" y="2426"/>
                  </a:cubicBezTo>
                  <a:cubicBezTo>
                    <a:pt x="14693" y="2986"/>
                    <a:pt x="13562" y="4236"/>
                    <a:pt x="11931" y="4867"/>
                  </a:cubicBezTo>
                  <a:cubicBezTo>
                    <a:pt x="11728" y="4903"/>
                    <a:pt x="11454" y="4879"/>
                    <a:pt x="11264" y="4950"/>
                  </a:cubicBezTo>
                  <a:cubicBezTo>
                    <a:pt x="11109" y="5010"/>
                    <a:pt x="11061" y="5284"/>
                    <a:pt x="11264" y="5307"/>
                  </a:cubicBezTo>
                  <a:cubicBezTo>
                    <a:pt x="11002" y="5331"/>
                    <a:pt x="10752" y="5343"/>
                    <a:pt x="10538" y="5403"/>
                  </a:cubicBezTo>
                  <a:cubicBezTo>
                    <a:pt x="10049" y="5546"/>
                    <a:pt x="9668" y="5831"/>
                    <a:pt x="9216" y="6069"/>
                  </a:cubicBezTo>
                  <a:cubicBezTo>
                    <a:pt x="7001" y="7248"/>
                    <a:pt x="4977" y="8153"/>
                    <a:pt x="3049" y="9760"/>
                  </a:cubicBezTo>
                  <a:cubicBezTo>
                    <a:pt x="2965" y="9832"/>
                    <a:pt x="2977" y="9963"/>
                    <a:pt x="3049" y="10034"/>
                  </a:cubicBezTo>
                  <a:cubicBezTo>
                    <a:pt x="3370" y="10379"/>
                    <a:pt x="3799" y="10153"/>
                    <a:pt x="4096" y="10475"/>
                  </a:cubicBezTo>
                  <a:cubicBezTo>
                    <a:pt x="4811" y="11237"/>
                    <a:pt x="4180" y="11999"/>
                    <a:pt x="3989" y="12844"/>
                  </a:cubicBezTo>
                  <a:cubicBezTo>
                    <a:pt x="3775" y="13749"/>
                    <a:pt x="3965" y="14249"/>
                    <a:pt x="2929" y="14725"/>
                  </a:cubicBezTo>
                  <a:cubicBezTo>
                    <a:pt x="2858" y="14761"/>
                    <a:pt x="2810" y="14868"/>
                    <a:pt x="2834" y="14940"/>
                  </a:cubicBezTo>
                  <a:cubicBezTo>
                    <a:pt x="3013" y="15428"/>
                    <a:pt x="3513" y="15928"/>
                    <a:pt x="4013" y="15987"/>
                  </a:cubicBezTo>
                  <a:lnTo>
                    <a:pt x="4001" y="15987"/>
                  </a:lnTo>
                  <a:cubicBezTo>
                    <a:pt x="3775" y="16035"/>
                    <a:pt x="3846" y="16344"/>
                    <a:pt x="4049" y="16356"/>
                  </a:cubicBezTo>
                  <a:cubicBezTo>
                    <a:pt x="4501" y="16404"/>
                    <a:pt x="3775" y="16571"/>
                    <a:pt x="3430" y="16892"/>
                  </a:cubicBezTo>
                  <a:cubicBezTo>
                    <a:pt x="2989" y="17285"/>
                    <a:pt x="2584" y="17845"/>
                    <a:pt x="2275" y="18357"/>
                  </a:cubicBezTo>
                  <a:cubicBezTo>
                    <a:pt x="1751" y="19226"/>
                    <a:pt x="917" y="20297"/>
                    <a:pt x="489" y="21238"/>
                  </a:cubicBezTo>
                  <a:cubicBezTo>
                    <a:pt x="1" y="22286"/>
                    <a:pt x="120" y="22833"/>
                    <a:pt x="322" y="23964"/>
                  </a:cubicBezTo>
                  <a:cubicBezTo>
                    <a:pt x="620" y="25655"/>
                    <a:pt x="1870" y="26929"/>
                    <a:pt x="2191" y="28548"/>
                  </a:cubicBezTo>
                  <a:cubicBezTo>
                    <a:pt x="2334" y="29263"/>
                    <a:pt x="2251" y="29668"/>
                    <a:pt x="2525" y="30310"/>
                  </a:cubicBezTo>
                  <a:cubicBezTo>
                    <a:pt x="2584" y="30465"/>
                    <a:pt x="2929" y="30334"/>
                    <a:pt x="3037" y="30561"/>
                  </a:cubicBezTo>
                  <a:cubicBezTo>
                    <a:pt x="3251" y="31001"/>
                    <a:pt x="3084" y="31370"/>
                    <a:pt x="2620" y="31751"/>
                  </a:cubicBezTo>
                  <a:cubicBezTo>
                    <a:pt x="2537" y="31823"/>
                    <a:pt x="2548" y="31954"/>
                    <a:pt x="2620" y="32013"/>
                  </a:cubicBezTo>
                  <a:cubicBezTo>
                    <a:pt x="2918" y="32335"/>
                    <a:pt x="3501" y="32549"/>
                    <a:pt x="3739" y="32835"/>
                  </a:cubicBezTo>
                  <a:cubicBezTo>
                    <a:pt x="4275" y="33478"/>
                    <a:pt x="4001" y="33799"/>
                    <a:pt x="4001" y="34478"/>
                  </a:cubicBezTo>
                  <a:cubicBezTo>
                    <a:pt x="4001" y="34537"/>
                    <a:pt x="4037" y="34609"/>
                    <a:pt x="4096" y="34632"/>
                  </a:cubicBezTo>
                  <a:cubicBezTo>
                    <a:pt x="4644" y="34954"/>
                    <a:pt x="4763" y="35692"/>
                    <a:pt x="4918" y="36252"/>
                  </a:cubicBezTo>
                  <a:cubicBezTo>
                    <a:pt x="4942" y="36311"/>
                    <a:pt x="4989" y="36359"/>
                    <a:pt x="5061" y="36383"/>
                  </a:cubicBezTo>
                  <a:cubicBezTo>
                    <a:pt x="5213" y="36422"/>
                    <a:pt x="5348" y="36442"/>
                    <a:pt x="5473" y="36442"/>
                  </a:cubicBezTo>
                  <a:cubicBezTo>
                    <a:pt x="5767" y="36442"/>
                    <a:pt x="6006" y="36331"/>
                    <a:pt x="6299" y="36097"/>
                  </a:cubicBezTo>
                  <a:cubicBezTo>
                    <a:pt x="6347" y="36049"/>
                    <a:pt x="6358" y="35966"/>
                    <a:pt x="6347" y="35906"/>
                  </a:cubicBezTo>
                  <a:cubicBezTo>
                    <a:pt x="6251" y="35537"/>
                    <a:pt x="6037" y="35240"/>
                    <a:pt x="5942" y="34871"/>
                  </a:cubicBezTo>
                  <a:cubicBezTo>
                    <a:pt x="5918" y="34811"/>
                    <a:pt x="5870" y="34752"/>
                    <a:pt x="5799" y="34740"/>
                  </a:cubicBezTo>
                  <a:cubicBezTo>
                    <a:pt x="5501" y="34668"/>
                    <a:pt x="5263" y="33918"/>
                    <a:pt x="5084" y="33287"/>
                  </a:cubicBezTo>
                  <a:cubicBezTo>
                    <a:pt x="5096" y="33263"/>
                    <a:pt x="5108" y="33228"/>
                    <a:pt x="5108" y="33192"/>
                  </a:cubicBezTo>
                  <a:cubicBezTo>
                    <a:pt x="5108" y="33144"/>
                    <a:pt x="5084" y="33097"/>
                    <a:pt x="5013" y="33013"/>
                  </a:cubicBezTo>
                  <a:cubicBezTo>
                    <a:pt x="4965" y="32811"/>
                    <a:pt x="4906" y="32632"/>
                    <a:pt x="4870" y="32513"/>
                  </a:cubicBezTo>
                  <a:cubicBezTo>
                    <a:pt x="4715" y="32096"/>
                    <a:pt x="4358" y="31334"/>
                    <a:pt x="4465" y="30930"/>
                  </a:cubicBezTo>
                  <a:cubicBezTo>
                    <a:pt x="4489" y="30858"/>
                    <a:pt x="4465" y="30787"/>
                    <a:pt x="4418" y="30739"/>
                  </a:cubicBezTo>
                  <a:cubicBezTo>
                    <a:pt x="3933" y="30272"/>
                    <a:pt x="3405" y="28617"/>
                    <a:pt x="3771" y="28617"/>
                  </a:cubicBezTo>
                  <a:cubicBezTo>
                    <a:pt x="3882" y="28617"/>
                    <a:pt x="4073" y="28766"/>
                    <a:pt x="4370" y="29144"/>
                  </a:cubicBezTo>
                  <a:cubicBezTo>
                    <a:pt x="4775" y="29656"/>
                    <a:pt x="4418" y="30275"/>
                    <a:pt x="4573" y="30715"/>
                  </a:cubicBezTo>
                  <a:cubicBezTo>
                    <a:pt x="4751" y="31192"/>
                    <a:pt x="5180" y="31942"/>
                    <a:pt x="5477" y="32263"/>
                  </a:cubicBezTo>
                  <a:cubicBezTo>
                    <a:pt x="5775" y="32596"/>
                    <a:pt x="6751" y="32704"/>
                    <a:pt x="6156" y="33168"/>
                  </a:cubicBezTo>
                  <a:cubicBezTo>
                    <a:pt x="6085" y="33228"/>
                    <a:pt x="6097" y="33335"/>
                    <a:pt x="6132" y="33406"/>
                  </a:cubicBezTo>
                  <a:cubicBezTo>
                    <a:pt x="6680" y="34442"/>
                    <a:pt x="7966" y="35061"/>
                    <a:pt x="8537" y="36240"/>
                  </a:cubicBezTo>
                  <a:cubicBezTo>
                    <a:pt x="9014" y="37204"/>
                    <a:pt x="8633" y="38288"/>
                    <a:pt x="9049" y="39157"/>
                  </a:cubicBezTo>
                  <a:cubicBezTo>
                    <a:pt x="9371" y="39788"/>
                    <a:pt x="10502" y="40562"/>
                    <a:pt x="11145" y="40907"/>
                  </a:cubicBezTo>
                  <a:cubicBezTo>
                    <a:pt x="12264" y="41526"/>
                    <a:pt x="13681" y="42181"/>
                    <a:pt x="14907" y="42633"/>
                  </a:cubicBezTo>
                  <a:cubicBezTo>
                    <a:pt x="15512" y="42862"/>
                    <a:pt x="16016" y="42935"/>
                    <a:pt x="16500" y="42935"/>
                  </a:cubicBezTo>
                  <a:cubicBezTo>
                    <a:pt x="16796" y="42935"/>
                    <a:pt x="17085" y="42908"/>
                    <a:pt x="17384" y="42872"/>
                  </a:cubicBezTo>
                  <a:lnTo>
                    <a:pt x="17467" y="42872"/>
                  </a:lnTo>
                  <a:cubicBezTo>
                    <a:pt x="17527" y="42860"/>
                    <a:pt x="17574" y="42848"/>
                    <a:pt x="17634" y="42836"/>
                  </a:cubicBezTo>
                  <a:cubicBezTo>
                    <a:pt x="17967" y="42800"/>
                    <a:pt x="18312" y="42753"/>
                    <a:pt x="18693" y="42717"/>
                  </a:cubicBezTo>
                  <a:cubicBezTo>
                    <a:pt x="18710" y="42716"/>
                    <a:pt x="18727" y="42715"/>
                    <a:pt x="18745" y="42715"/>
                  </a:cubicBezTo>
                  <a:cubicBezTo>
                    <a:pt x="19112" y="42715"/>
                    <a:pt x="19750" y="42946"/>
                    <a:pt x="20432" y="43264"/>
                  </a:cubicBezTo>
                  <a:cubicBezTo>
                    <a:pt x="20682" y="43455"/>
                    <a:pt x="20872" y="43515"/>
                    <a:pt x="21217" y="43634"/>
                  </a:cubicBezTo>
                  <a:cubicBezTo>
                    <a:pt x="22039" y="44050"/>
                    <a:pt x="22837" y="44503"/>
                    <a:pt x="23206" y="44717"/>
                  </a:cubicBezTo>
                  <a:cubicBezTo>
                    <a:pt x="23563" y="44919"/>
                    <a:pt x="23956" y="45098"/>
                    <a:pt x="24349" y="45253"/>
                  </a:cubicBezTo>
                  <a:cubicBezTo>
                    <a:pt x="24515" y="45372"/>
                    <a:pt x="24694" y="45455"/>
                    <a:pt x="24968" y="45515"/>
                  </a:cubicBezTo>
                  <a:cubicBezTo>
                    <a:pt x="25016" y="45539"/>
                    <a:pt x="25075" y="45550"/>
                    <a:pt x="25123" y="45562"/>
                  </a:cubicBezTo>
                  <a:cubicBezTo>
                    <a:pt x="26718" y="46170"/>
                    <a:pt x="28242" y="46777"/>
                    <a:pt x="28456" y="48825"/>
                  </a:cubicBezTo>
                  <a:cubicBezTo>
                    <a:pt x="28468" y="48920"/>
                    <a:pt x="28516" y="48979"/>
                    <a:pt x="28599" y="49015"/>
                  </a:cubicBezTo>
                  <a:cubicBezTo>
                    <a:pt x="29480" y="49337"/>
                    <a:pt x="29492" y="49337"/>
                    <a:pt x="30314" y="49991"/>
                  </a:cubicBezTo>
                  <a:cubicBezTo>
                    <a:pt x="30469" y="50099"/>
                    <a:pt x="30397" y="50253"/>
                    <a:pt x="30552" y="50337"/>
                  </a:cubicBezTo>
                  <a:cubicBezTo>
                    <a:pt x="31445" y="50801"/>
                    <a:pt x="32528" y="50432"/>
                    <a:pt x="33195" y="51396"/>
                  </a:cubicBezTo>
                  <a:cubicBezTo>
                    <a:pt x="33234" y="51451"/>
                    <a:pt x="33294" y="51486"/>
                    <a:pt x="33358" y="51486"/>
                  </a:cubicBezTo>
                  <a:cubicBezTo>
                    <a:pt x="33391" y="51486"/>
                    <a:pt x="33425" y="51476"/>
                    <a:pt x="33457" y="51456"/>
                  </a:cubicBezTo>
                  <a:cubicBezTo>
                    <a:pt x="33694" y="51315"/>
                    <a:pt x="33806" y="51263"/>
                    <a:pt x="33852" y="51263"/>
                  </a:cubicBezTo>
                  <a:cubicBezTo>
                    <a:pt x="33974" y="51263"/>
                    <a:pt x="33642" y="51617"/>
                    <a:pt x="33910" y="51635"/>
                  </a:cubicBezTo>
                  <a:cubicBezTo>
                    <a:pt x="34209" y="51656"/>
                    <a:pt x="34396" y="51763"/>
                    <a:pt x="34611" y="51763"/>
                  </a:cubicBezTo>
                  <a:cubicBezTo>
                    <a:pt x="34747" y="51763"/>
                    <a:pt x="34895" y="51721"/>
                    <a:pt x="35088" y="51587"/>
                  </a:cubicBezTo>
                  <a:cubicBezTo>
                    <a:pt x="35172" y="51527"/>
                    <a:pt x="35207" y="51420"/>
                    <a:pt x="35148" y="51325"/>
                  </a:cubicBezTo>
                  <a:cubicBezTo>
                    <a:pt x="34969" y="50992"/>
                    <a:pt x="34624" y="50777"/>
                    <a:pt x="34981" y="50420"/>
                  </a:cubicBezTo>
                  <a:cubicBezTo>
                    <a:pt x="35123" y="50276"/>
                    <a:pt x="35276" y="50216"/>
                    <a:pt x="35434" y="50216"/>
                  </a:cubicBezTo>
                  <a:cubicBezTo>
                    <a:pt x="36005" y="50216"/>
                    <a:pt x="36634" y="50997"/>
                    <a:pt x="36969" y="51361"/>
                  </a:cubicBezTo>
                  <a:cubicBezTo>
                    <a:pt x="37743" y="52194"/>
                    <a:pt x="37886" y="53349"/>
                    <a:pt x="37862" y="54480"/>
                  </a:cubicBezTo>
                  <a:cubicBezTo>
                    <a:pt x="37850" y="55349"/>
                    <a:pt x="37505" y="55552"/>
                    <a:pt x="37017" y="56135"/>
                  </a:cubicBezTo>
                  <a:cubicBezTo>
                    <a:pt x="36184" y="57147"/>
                    <a:pt x="33576" y="58838"/>
                    <a:pt x="33921" y="60588"/>
                  </a:cubicBezTo>
                  <a:cubicBezTo>
                    <a:pt x="33981" y="60910"/>
                    <a:pt x="34433" y="61255"/>
                    <a:pt x="34457" y="61398"/>
                  </a:cubicBezTo>
                  <a:cubicBezTo>
                    <a:pt x="34648" y="62600"/>
                    <a:pt x="33838" y="61898"/>
                    <a:pt x="33564" y="62624"/>
                  </a:cubicBezTo>
                  <a:cubicBezTo>
                    <a:pt x="33171" y="63612"/>
                    <a:pt x="33433" y="64565"/>
                    <a:pt x="34017" y="65267"/>
                  </a:cubicBezTo>
                  <a:cubicBezTo>
                    <a:pt x="34517" y="65886"/>
                    <a:pt x="35326" y="66339"/>
                    <a:pt x="35862" y="67041"/>
                  </a:cubicBezTo>
                  <a:cubicBezTo>
                    <a:pt x="36338" y="67660"/>
                    <a:pt x="36803" y="68291"/>
                    <a:pt x="37255" y="68934"/>
                  </a:cubicBezTo>
                  <a:cubicBezTo>
                    <a:pt x="37684" y="69542"/>
                    <a:pt x="38493" y="70458"/>
                    <a:pt x="38601" y="71196"/>
                  </a:cubicBezTo>
                  <a:cubicBezTo>
                    <a:pt x="38636" y="71542"/>
                    <a:pt x="38136" y="72363"/>
                    <a:pt x="38208" y="72578"/>
                  </a:cubicBezTo>
                  <a:cubicBezTo>
                    <a:pt x="38577" y="73637"/>
                    <a:pt x="40625" y="73923"/>
                    <a:pt x="41518" y="74280"/>
                  </a:cubicBezTo>
                  <a:cubicBezTo>
                    <a:pt x="42565" y="74697"/>
                    <a:pt x="44351" y="75245"/>
                    <a:pt x="44816" y="76459"/>
                  </a:cubicBezTo>
                  <a:cubicBezTo>
                    <a:pt x="45054" y="77102"/>
                    <a:pt x="44887" y="78090"/>
                    <a:pt x="44863" y="78757"/>
                  </a:cubicBezTo>
                  <a:cubicBezTo>
                    <a:pt x="44804" y="80305"/>
                    <a:pt x="44673" y="81543"/>
                    <a:pt x="43887" y="82912"/>
                  </a:cubicBezTo>
                  <a:cubicBezTo>
                    <a:pt x="43280" y="83984"/>
                    <a:pt x="42708" y="84805"/>
                    <a:pt x="42506" y="86032"/>
                  </a:cubicBezTo>
                  <a:cubicBezTo>
                    <a:pt x="42399" y="86758"/>
                    <a:pt x="42601" y="87722"/>
                    <a:pt x="42149" y="88365"/>
                  </a:cubicBezTo>
                  <a:cubicBezTo>
                    <a:pt x="41815" y="88853"/>
                    <a:pt x="41089" y="89068"/>
                    <a:pt x="40708" y="89556"/>
                  </a:cubicBezTo>
                  <a:cubicBezTo>
                    <a:pt x="40208" y="90223"/>
                    <a:pt x="40184" y="90889"/>
                    <a:pt x="40006" y="91699"/>
                  </a:cubicBezTo>
                  <a:cubicBezTo>
                    <a:pt x="39779" y="92675"/>
                    <a:pt x="38743" y="93783"/>
                    <a:pt x="38732" y="94735"/>
                  </a:cubicBezTo>
                  <a:cubicBezTo>
                    <a:pt x="38732" y="94771"/>
                    <a:pt x="38755" y="94807"/>
                    <a:pt x="38767" y="94842"/>
                  </a:cubicBezTo>
                  <a:cubicBezTo>
                    <a:pt x="38743" y="94842"/>
                    <a:pt x="38720" y="94854"/>
                    <a:pt x="38696" y="94878"/>
                  </a:cubicBezTo>
                  <a:cubicBezTo>
                    <a:pt x="38684" y="94878"/>
                    <a:pt x="38684" y="94890"/>
                    <a:pt x="38672" y="94890"/>
                  </a:cubicBezTo>
                  <a:cubicBezTo>
                    <a:pt x="38672" y="94902"/>
                    <a:pt x="38660" y="94902"/>
                    <a:pt x="38660" y="94902"/>
                  </a:cubicBezTo>
                  <a:cubicBezTo>
                    <a:pt x="38660" y="94902"/>
                    <a:pt x="38648" y="94914"/>
                    <a:pt x="38648" y="94914"/>
                  </a:cubicBezTo>
                  <a:cubicBezTo>
                    <a:pt x="38648" y="94926"/>
                    <a:pt x="38636" y="94926"/>
                    <a:pt x="38636" y="94937"/>
                  </a:cubicBezTo>
                  <a:cubicBezTo>
                    <a:pt x="38422" y="95140"/>
                    <a:pt x="38362" y="95485"/>
                    <a:pt x="38112" y="95676"/>
                  </a:cubicBezTo>
                  <a:cubicBezTo>
                    <a:pt x="37850" y="95866"/>
                    <a:pt x="37505" y="95926"/>
                    <a:pt x="37255" y="96152"/>
                  </a:cubicBezTo>
                  <a:cubicBezTo>
                    <a:pt x="37100" y="96283"/>
                    <a:pt x="37029" y="96450"/>
                    <a:pt x="37208" y="96604"/>
                  </a:cubicBezTo>
                  <a:cubicBezTo>
                    <a:pt x="37286" y="96667"/>
                    <a:pt x="37384" y="96691"/>
                    <a:pt x="37487" y="96691"/>
                  </a:cubicBezTo>
                  <a:cubicBezTo>
                    <a:pt x="37620" y="96691"/>
                    <a:pt x="37760" y="96651"/>
                    <a:pt x="37874" y="96604"/>
                  </a:cubicBezTo>
                  <a:cubicBezTo>
                    <a:pt x="38124" y="96509"/>
                    <a:pt x="38362" y="96354"/>
                    <a:pt x="38589" y="96200"/>
                  </a:cubicBezTo>
                  <a:lnTo>
                    <a:pt x="38589" y="96200"/>
                  </a:lnTo>
                  <a:cubicBezTo>
                    <a:pt x="38291" y="96628"/>
                    <a:pt x="38017" y="97069"/>
                    <a:pt x="37862" y="97545"/>
                  </a:cubicBezTo>
                  <a:cubicBezTo>
                    <a:pt x="37197" y="99641"/>
                    <a:pt x="39375" y="100189"/>
                    <a:pt x="41433" y="100189"/>
                  </a:cubicBezTo>
                  <a:cubicBezTo>
                    <a:pt x="42544" y="100189"/>
                    <a:pt x="43621" y="100029"/>
                    <a:pt x="44197" y="99867"/>
                  </a:cubicBezTo>
                  <a:cubicBezTo>
                    <a:pt x="44395" y="99808"/>
                    <a:pt x="44364" y="99497"/>
                    <a:pt x="44160" y="99497"/>
                  </a:cubicBezTo>
                  <a:cubicBezTo>
                    <a:pt x="44157" y="99497"/>
                    <a:pt x="44153" y="99497"/>
                    <a:pt x="44149" y="99498"/>
                  </a:cubicBezTo>
                  <a:cubicBezTo>
                    <a:pt x="43944" y="99504"/>
                    <a:pt x="43812" y="99520"/>
                    <a:pt x="43717" y="99520"/>
                  </a:cubicBezTo>
                  <a:cubicBezTo>
                    <a:pt x="43472" y="99520"/>
                    <a:pt x="43484" y="99413"/>
                    <a:pt x="43149" y="98759"/>
                  </a:cubicBezTo>
                  <a:cubicBezTo>
                    <a:pt x="42788" y="98072"/>
                    <a:pt x="42657" y="97961"/>
                    <a:pt x="42680" y="97961"/>
                  </a:cubicBezTo>
                  <a:cubicBezTo>
                    <a:pt x="42692" y="97961"/>
                    <a:pt x="42739" y="97987"/>
                    <a:pt x="42814" y="97987"/>
                  </a:cubicBezTo>
                  <a:cubicBezTo>
                    <a:pt x="42912" y="97987"/>
                    <a:pt x="43058" y="97942"/>
                    <a:pt x="43232" y="97735"/>
                  </a:cubicBezTo>
                  <a:cubicBezTo>
                    <a:pt x="43839" y="97021"/>
                    <a:pt x="44947" y="96890"/>
                    <a:pt x="45721" y="96438"/>
                  </a:cubicBezTo>
                  <a:cubicBezTo>
                    <a:pt x="45840" y="96354"/>
                    <a:pt x="45840" y="96116"/>
                    <a:pt x="45673" y="96092"/>
                  </a:cubicBezTo>
                  <a:cubicBezTo>
                    <a:pt x="45435" y="96057"/>
                    <a:pt x="45149" y="96033"/>
                    <a:pt x="44982" y="95842"/>
                  </a:cubicBezTo>
                  <a:cubicBezTo>
                    <a:pt x="44911" y="95759"/>
                    <a:pt x="44851" y="95699"/>
                    <a:pt x="44792" y="95652"/>
                  </a:cubicBezTo>
                  <a:cubicBezTo>
                    <a:pt x="44899" y="95652"/>
                    <a:pt x="45042" y="95628"/>
                    <a:pt x="45220" y="95497"/>
                  </a:cubicBezTo>
                  <a:cubicBezTo>
                    <a:pt x="45649" y="95188"/>
                    <a:pt x="46054" y="95104"/>
                    <a:pt x="46399" y="94664"/>
                  </a:cubicBezTo>
                  <a:cubicBezTo>
                    <a:pt x="47054" y="93783"/>
                    <a:pt x="46649" y="93140"/>
                    <a:pt x="47947" y="92806"/>
                  </a:cubicBezTo>
                  <a:cubicBezTo>
                    <a:pt x="47999" y="92792"/>
                    <a:pt x="48057" y="92787"/>
                    <a:pt x="48119" y="92787"/>
                  </a:cubicBezTo>
                  <a:cubicBezTo>
                    <a:pt x="48290" y="92787"/>
                    <a:pt x="48490" y="92826"/>
                    <a:pt x="48682" y="92826"/>
                  </a:cubicBezTo>
                  <a:cubicBezTo>
                    <a:pt x="48769" y="92826"/>
                    <a:pt x="48855" y="92818"/>
                    <a:pt x="48935" y="92794"/>
                  </a:cubicBezTo>
                  <a:cubicBezTo>
                    <a:pt x="49411" y="92675"/>
                    <a:pt x="49590" y="91580"/>
                    <a:pt x="50566" y="91294"/>
                  </a:cubicBezTo>
                  <a:cubicBezTo>
                    <a:pt x="50649" y="91274"/>
                    <a:pt x="50734" y="91267"/>
                    <a:pt x="50822" y="91267"/>
                  </a:cubicBezTo>
                  <a:cubicBezTo>
                    <a:pt x="50994" y="91267"/>
                    <a:pt x="51174" y="91293"/>
                    <a:pt x="51352" y="91293"/>
                  </a:cubicBezTo>
                  <a:cubicBezTo>
                    <a:pt x="51453" y="91293"/>
                    <a:pt x="51553" y="91284"/>
                    <a:pt x="51650" y="91258"/>
                  </a:cubicBezTo>
                  <a:cubicBezTo>
                    <a:pt x="52507" y="91032"/>
                    <a:pt x="54138" y="90139"/>
                    <a:pt x="54567" y="89353"/>
                  </a:cubicBezTo>
                  <a:cubicBezTo>
                    <a:pt x="54603" y="89282"/>
                    <a:pt x="54603" y="89187"/>
                    <a:pt x="54543" y="89127"/>
                  </a:cubicBezTo>
                  <a:lnTo>
                    <a:pt x="54543" y="89127"/>
                  </a:lnTo>
                  <a:cubicBezTo>
                    <a:pt x="54552" y="89137"/>
                    <a:pt x="54561" y="89141"/>
                    <a:pt x="54568" y="89141"/>
                  </a:cubicBezTo>
                  <a:cubicBezTo>
                    <a:pt x="54687" y="89141"/>
                    <a:pt x="54600" y="88064"/>
                    <a:pt x="54376" y="87818"/>
                  </a:cubicBezTo>
                  <a:lnTo>
                    <a:pt x="54376" y="87818"/>
                  </a:lnTo>
                  <a:cubicBezTo>
                    <a:pt x="54750" y="87825"/>
                    <a:pt x="55534" y="87922"/>
                    <a:pt x="56218" y="87922"/>
                  </a:cubicBezTo>
                  <a:cubicBezTo>
                    <a:pt x="56622" y="87922"/>
                    <a:pt x="56992" y="87888"/>
                    <a:pt x="57222" y="87782"/>
                  </a:cubicBezTo>
                  <a:cubicBezTo>
                    <a:pt x="58103" y="87377"/>
                    <a:pt x="58436" y="86603"/>
                    <a:pt x="58948" y="85853"/>
                  </a:cubicBezTo>
                  <a:cubicBezTo>
                    <a:pt x="59567" y="84912"/>
                    <a:pt x="60091" y="84710"/>
                    <a:pt x="60961" y="84079"/>
                  </a:cubicBezTo>
                  <a:cubicBezTo>
                    <a:pt x="61842" y="83436"/>
                    <a:pt x="62246" y="82912"/>
                    <a:pt x="62556" y="82341"/>
                  </a:cubicBezTo>
                  <a:cubicBezTo>
                    <a:pt x="62556" y="82341"/>
                    <a:pt x="62556" y="82341"/>
                    <a:pt x="62568" y="82329"/>
                  </a:cubicBezTo>
                  <a:cubicBezTo>
                    <a:pt x="62699" y="82138"/>
                    <a:pt x="62770" y="81984"/>
                    <a:pt x="62830" y="81793"/>
                  </a:cubicBezTo>
                  <a:cubicBezTo>
                    <a:pt x="63032" y="81341"/>
                    <a:pt x="63247" y="80841"/>
                    <a:pt x="63628" y="80221"/>
                  </a:cubicBezTo>
                  <a:cubicBezTo>
                    <a:pt x="64854" y="78209"/>
                    <a:pt x="67759" y="78733"/>
                    <a:pt x="69164" y="76864"/>
                  </a:cubicBezTo>
                  <a:cubicBezTo>
                    <a:pt x="69557" y="76328"/>
                    <a:pt x="69771" y="75638"/>
                    <a:pt x="70116" y="75066"/>
                  </a:cubicBezTo>
                  <a:cubicBezTo>
                    <a:pt x="70700" y="74114"/>
                    <a:pt x="71569" y="73268"/>
                    <a:pt x="71998" y="72220"/>
                  </a:cubicBezTo>
                  <a:cubicBezTo>
                    <a:pt x="72450" y="71089"/>
                    <a:pt x="72319" y="69970"/>
                    <a:pt x="72962" y="68887"/>
                  </a:cubicBezTo>
                  <a:cubicBezTo>
                    <a:pt x="73462" y="68041"/>
                    <a:pt x="73962" y="67196"/>
                    <a:pt x="74438" y="66315"/>
                  </a:cubicBezTo>
                  <a:cubicBezTo>
                    <a:pt x="75486" y="64386"/>
                    <a:pt x="76296" y="63957"/>
                    <a:pt x="75820" y="61695"/>
                  </a:cubicBezTo>
                  <a:cubicBezTo>
                    <a:pt x="75820" y="61671"/>
                    <a:pt x="75820" y="61660"/>
                    <a:pt x="75820" y="61648"/>
                  </a:cubicBezTo>
                  <a:cubicBezTo>
                    <a:pt x="75820" y="61648"/>
                    <a:pt x="75820" y="61648"/>
                    <a:pt x="75808" y="61636"/>
                  </a:cubicBezTo>
                  <a:cubicBezTo>
                    <a:pt x="75808" y="61636"/>
                    <a:pt x="75808" y="61624"/>
                    <a:pt x="75808" y="61624"/>
                  </a:cubicBezTo>
                  <a:cubicBezTo>
                    <a:pt x="75796" y="61612"/>
                    <a:pt x="75796" y="61600"/>
                    <a:pt x="75796" y="61600"/>
                  </a:cubicBezTo>
                  <a:cubicBezTo>
                    <a:pt x="75796" y="61600"/>
                    <a:pt x="75796" y="61588"/>
                    <a:pt x="75796" y="61588"/>
                  </a:cubicBezTo>
                  <a:cubicBezTo>
                    <a:pt x="75784" y="61576"/>
                    <a:pt x="75772" y="61564"/>
                    <a:pt x="75772" y="61552"/>
                  </a:cubicBezTo>
                  <a:cubicBezTo>
                    <a:pt x="75598" y="61302"/>
                    <a:pt x="75555" y="61258"/>
                    <a:pt x="75524" y="61258"/>
                  </a:cubicBezTo>
                  <a:cubicBezTo>
                    <a:pt x="75508" y="61258"/>
                    <a:pt x="75494" y="61271"/>
                    <a:pt x="75465" y="61271"/>
                  </a:cubicBezTo>
                  <a:cubicBezTo>
                    <a:pt x="75430" y="61271"/>
                    <a:pt x="75373" y="61253"/>
                    <a:pt x="75260" y="61171"/>
                  </a:cubicBezTo>
                  <a:cubicBezTo>
                    <a:pt x="74796" y="61124"/>
                    <a:pt x="74379" y="60921"/>
                    <a:pt x="74022" y="60564"/>
                  </a:cubicBezTo>
                  <a:cubicBezTo>
                    <a:pt x="73819" y="60314"/>
                    <a:pt x="73629" y="60064"/>
                    <a:pt x="73426" y="59814"/>
                  </a:cubicBezTo>
                  <a:cubicBezTo>
                    <a:pt x="73380" y="59791"/>
                    <a:pt x="73099" y="59611"/>
                    <a:pt x="73114" y="59611"/>
                  </a:cubicBezTo>
                  <a:cubicBezTo>
                    <a:pt x="73115" y="59611"/>
                    <a:pt x="73116" y="59611"/>
                    <a:pt x="73117" y="59612"/>
                  </a:cubicBezTo>
                  <a:cubicBezTo>
                    <a:pt x="72909" y="59528"/>
                    <a:pt x="72694" y="59499"/>
                    <a:pt x="72476" y="59499"/>
                  </a:cubicBezTo>
                  <a:cubicBezTo>
                    <a:pt x="71985" y="59499"/>
                    <a:pt x="71480" y="59647"/>
                    <a:pt x="71009" y="59647"/>
                  </a:cubicBezTo>
                  <a:cubicBezTo>
                    <a:pt x="70988" y="59563"/>
                    <a:pt x="70921" y="59489"/>
                    <a:pt x="70824" y="59489"/>
                  </a:cubicBezTo>
                  <a:cubicBezTo>
                    <a:pt x="70811" y="59489"/>
                    <a:pt x="70797" y="59490"/>
                    <a:pt x="70783" y="59493"/>
                  </a:cubicBezTo>
                  <a:cubicBezTo>
                    <a:pt x="70712" y="59505"/>
                    <a:pt x="70628" y="59528"/>
                    <a:pt x="70545" y="59576"/>
                  </a:cubicBezTo>
                  <a:cubicBezTo>
                    <a:pt x="70414" y="59540"/>
                    <a:pt x="70271" y="59469"/>
                    <a:pt x="70152" y="59362"/>
                  </a:cubicBezTo>
                  <a:cubicBezTo>
                    <a:pt x="69509" y="58826"/>
                    <a:pt x="70152" y="58362"/>
                    <a:pt x="68997" y="58195"/>
                  </a:cubicBezTo>
                  <a:cubicBezTo>
                    <a:pt x="68923" y="58183"/>
                    <a:pt x="68850" y="58178"/>
                    <a:pt x="68778" y="58178"/>
                  </a:cubicBezTo>
                  <a:cubicBezTo>
                    <a:pt x="68409" y="58178"/>
                    <a:pt x="68062" y="58317"/>
                    <a:pt x="67723" y="58457"/>
                  </a:cubicBezTo>
                  <a:cubicBezTo>
                    <a:pt x="67735" y="58433"/>
                    <a:pt x="67735" y="58421"/>
                    <a:pt x="67735" y="58409"/>
                  </a:cubicBezTo>
                  <a:cubicBezTo>
                    <a:pt x="67725" y="58293"/>
                    <a:pt x="67639" y="58215"/>
                    <a:pt x="67537" y="58215"/>
                  </a:cubicBezTo>
                  <a:cubicBezTo>
                    <a:pt x="67524" y="58215"/>
                    <a:pt x="67511" y="58216"/>
                    <a:pt x="67497" y="58219"/>
                  </a:cubicBezTo>
                  <a:cubicBezTo>
                    <a:pt x="67318" y="58254"/>
                    <a:pt x="67068" y="58576"/>
                    <a:pt x="67021" y="58790"/>
                  </a:cubicBezTo>
                  <a:cubicBezTo>
                    <a:pt x="66825" y="58910"/>
                    <a:pt x="66610" y="59019"/>
                    <a:pt x="66501" y="59019"/>
                  </a:cubicBezTo>
                  <a:cubicBezTo>
                    <a:pt x="66491" y="59019"/>
                    <a:pt x="66481" y="59018"/>
                    <a:pt x="66473" y="59016"/>
                  </a:cubicBezTo>
                  <a:cubicBezTo>
                    <a:pt x="66616" y="58981"/>
                    <a:pt x="66842" y="58004"/>
                    <a:pt x="66842" y="57992"/>
                  </a:cubicBezTo>
                  <a:cubicBezTo>
                    <a:pt x="66854" y="57885"/>
                    <a:pt x="66818" y="57802"/>
                    <a:pt x="66711" y="57766"/>
                  </a:cubicBezTo>
                  <a:cubicBezTo>
                    <a:pt x="66557" y="57711"/>
                    <a:pt x="66267" y="57696"/>
                    <a:pt x="65945" y="57696"/>
                  </a:cubicBezTo>
                  <a:cubicBezTo>
                    <a:pt x="65545" y="57696"/>
                    <a:pt x="65096" y="57720"/>
                    <a:pt x="64798" y="57720"/>
                  </a:cubicBezTo>
                  <a:cubicBezTo>
                    <a:pt x="64763" y="57720"/>
                    <a:pt x="64730" y="57719"/>
                    <a:pt x="64699" y="57719"/>
                  </a:cubicBezTo>
                  <a:cubicBezTo>
                    <a:pt x="64651" y="57683"/>
                    <a:pt x="64616" y="57635"/>
                    <a:pt x="64568" y="57600"/>
                  </a:cubicBezTo>
                  <a:cubicBezTo>
                    <a:pt x="64771" y="57457"/>
                    <a:pt x="65199" y="57111"/>
                    <a:pt x="65247" y="57016"/>
                  </a:cubicBezTo>
                  <a:cubicBezTo>
                    <a:pt x="65592" y="56254"/>
                    <a:pt x="65128" y="54897"/>
                    <a:pt x="64616" y="54075"/>
                  </a:cubicBezTo>
                  <a:cubicBezTo>
                    <a:pt x="64604" y="54016"/>
                    <a:pt x="64580" y="53980"/>
                    <a:pt x="64556" y="53944"/>
                  </a:cubicBezTo>
                  <a:cubicBezTo>
                    <a:pt x="64532" y="53909"/>
                    <a:pt x="64497" y="53885"/>
                    <a:pt x="64473" y="53861"/>
                  </a:cubicBezTo>
                  <a:cubicBezTo>
                    <a:pt x="64390" y="53742"/>
                    <a:pt x="64318" y="53647"/>
                    <a:pt x="64235" y="53575"/>
                  </a:cubicBezTo>
                  <a:cubicBezTo>
                    <a:pt x="63608" y="52937"/>
                    <a:pt x="62419" y="52170"/>
                    <a:pt x="61470" y="52170"/>
                  </a:cubicBezTo>
                  <a:cubicBezTo>
                    <a:pt x="61463" y="52170"/>
                    <a:pt x="61456" y="52170"/>
                    <a:pt x="61449" y="52170"/>
                  </a:cubicBezTo>
                  <a:cubicBezTo>
                    <a:pt x="61496" y="52170"/>
                    <a:pt x="60175" y="52337"/>
                    <a:pt x="60472" y="52349"/>
                  </a:cubicBezTo>
                  <a:cubicBezTo>
                    <a:pt x="60188" y="52480"/>
                    <a:pt x="59894" y="52541"/>
                    <a:pt x="59572" y="52541"/>
                  </a:cubicBezTo>
                  <a:cubicBezTo>
                    <a:pt x="59543" y="52541"/>
                    <a:pt x="59514" y="52540"/>
                    <a:pt x="59484" y="52539"/>
                  </a:cubicBezTo>
                  <a:cubicBezTo>
                    <a:pt x="58901" y="52289"/>
                    <a:pt x="58520" y="51861"/>
                    <a:pt x="58353" y="51277"/>
                  </a:cubicBezTo>
                  <a:cubicBezTo>
                    <a:pt x="57674" y="50456"/>
                    <a:pt x="57412" y="50182"/>
                    <a:pt x="56436" y="49801"/>
                  </a:cubicBezTo>
                  <a:cubicBezTo>
                    <a:pt x="56115" y="49670"/>
                    <a:pt x="55924" y="49658"/>
                    <a:pt x="55817" y="49658"/>
                  </a:cubicBezTo>
                  <a:cubicBezTo>
                    <a:pt x="55912" y="49634"/>
                    <a:pt x="56055" y="49563"/>
                    <a:pt x="56269" y="49360"/>
                  </a:cubicBezTo>
                  <a:cubicBezTo>
                    <a:pt x="56317" y="49301"/>
                    <a:pt x="56341" y="49194"/>
                    <a:pt x="56293" y="49134"/>
                  </a:cubicBezTo>
                  <a:cubicBezTo>
                    <a:pt x="55610" y="48197"/>
                    <a:pt x="54743" y="47781"/>
                    <a:pt x="53843" y="47781"/>
                  </a:cubicBezTo>
                  <a:cubicBezTo>
                    <a:pt x="53771" y="47781"/>
                    <a:pt x="53699" y="47784"/>
                    <a:pt x="53626" y="47789"/>
                  </a:cubicBezTo>
                  <a:cubicBezTo>
                    <a:pt x="53579" y="47783"/>
                    <a:pt x="53531" y="47780"/>
                    <a:pt x="53485" y="47780"/>
                  </a:cubicBezTo>
                  <a:cubicBezTo>
                    <a:pt x="53439" y="47780"/>
                    <a:pt x="53394" y="47783"/>
                    <a:pt x="53352" y="47789"/>
                  </a:cubicBezTo>
                  <a:cubicBezTo>
                    <a:pt x="53269" y="47813"/>
                    <a:pt x="53210" y="47825"/>
                    <a:pt x="53162" y="47860"/>
                  </a:cubicBezTo>
                  <a:cubicBezTo>
                    <a:pt x="52876" y="47932"/>
                    <a:pt x="52590" y="48027"/>
                    <a:pt x="52317" y="48170"/>
                  </a:cubicBezTo>
                  <a:cubicBezTo>
                    <a:pt x="51813" y="48422"/>
                    <a:pt x="51497" y="48515"/>
                    <a:pt x="51266" y="48515"/>
                  </a:cubicBezTo>
                  <a:cubicBezTo>
                    <a:pt x="50764" y="48515"/>
                    <a:pt x="50654" y="48080"/>
                    <a:pt x="49864" y="47884"/>
                  </a:cubicBezTo>
                  <a:cubicBezTo>
                    <a:pt x="49829" y="47875"/>
                    <a:pt x="49789" y="47871"/>
                    <a:pt x="49745" y="47871"/>
                  </a:cubicBezTo>
                  <a:cubicBezTo>
                    <a:pt x="49353" y="47871"/>
                    <a:pt x="48605" y="48183"/>
                    <a:pt x="48130" y="48183"/>
                  </a:cubicBezTo>
                  <a:cubicBezTo>
                    <a:pt x="47801" y="48183"/>
                    <a:pt x="47603" y="48034"/>
                    <a:pt x="47745" y="47527"/>
                  </a:cubicBezTo>
                  <a:cubicBezTo>
                    <a:pt x="47768" y="47455"/>
                    <a:pt x="47733" y="47348"/>
                    <a:pt x="47661" y="47313"/>
                  </a:cubicBezTo>
                  <a:cubicBezTo>
                    <a:pt x="47543" y="47255"/>
                    <a:pt x="47418" y="47238"/>
                    <a:pt x="47295" y="47238"/>
                  </a:cubicBezTo>
                  <a:cubicBezTo>
                    <a:pt x="47120" y="47238"/>
                    <a:pt x="46948" y="47273"/>
                    <a:pt x="46803" y="47273"/>
                  </a:cubicBezTo>
                  <a:cubicBezTo>
                    <a:pt x="46733" y="47273"/>
                    <a:pt x="46669" y="47265"/>
                    <a:pt x="46613" y="47241"/>
                  </a:cubicBezTo>
                  <a:cubicBezTo>
                    <a:pt x="46256" y="47086"/>
                    <a:pt x="46185" y="46801"/>
                    <a:pt x="45816" y="46455"/>
                  </a:cubicBezTo>
                  <a:cubicBezTo>
                    <a:pt x="45782" y="46425"/>
                    <a:pt x="45735" y="46410"/>
                    <a:pt x="45688" y="46410"/>
                  </a:cubicBezTo>
                  <a:cubicBezTo>
                    <a:pt x="45588" y="46410"/>
                    <a:pt x="45486" y="46477"/>
                    <a:pt x="45494" y="46598"/>
                  </a:cubicBezTo>
                  <a:cubicBezTo>
                    <a:pt x="45518" y="46801"/>
                    <a:pt x="44494" y="47920"/>
                    <a:pt x="44220" y="48241"/>
                  </a:cubicBezTo>
                  <a:cubicBezTo>
                    <a:pt x="44220" y="48241"/>
                    <a:pt x="44208" y="48253"/>
                    <a:pt x="44208" y="48253"/>
                  </a:cubicBezTo>
                  <a:cubicBezTo>
                    <a:pt x="44208" y="48241"/>
                    <a:pt x="44220" y="48229"/>
                    <a:pt x="44220" y="48229"/>
                  </a:cubicBezTo>
                  <a:cubicBezTo>
                    <a:pt x="44292" y="47646"/>
                    <a:pt x="44423" y="47146"/>
                    <a:pt x="44780" y="46622"/>
                  </a:cubicBezTo>
                  <a:cubicBezTo>
                    <a:pt x="44863" y="46503"/>
                    <a:pt x="44744" y="46348"/>
                    <a:pt x="44613" y="46336"/>
                  </a:cubicBezTo>
                  <a:cubicBezTo>
                    <a:pt x="44583" y="46334"/>
                    <a:pt x="44554" y="46333"/>
                    <a:pt x="44525" y="46333"/>
                  </a:cubicBezTo>
                  <a:cubicBezTo>
                    <a:pt x="43826" y="46333"/>
                    <a:pt x="43373" y="46871"/>
                    <a:pt x="42744" y="47122"/>
                  </a:cubicBezTo>
                  <a:cubicBezTo>
                    <a:pt x="42030" y="47408"/>
                    <a:pt x="40637" y="47134"/>
                    <a:pt x="40077" y="47825"/>
                  </a:cubicBezTo>
                  <a:cubicBezTo>
                    <a:pt x="39803" y="48170"/>
                    <a:pt x="39934" y="48563"/>
                    <a:pt x="39767" y="48837"/>
                  </a:cubicBezTo>
                  <a:cubicBezTo>
                    <a:pt x="39458" y="49313"/>
                    <a:pt x="39458" y="49110"/>
                    <a:pt x="39005" y="49444"/>
                  </a:cubicBezTo>
                  <a:cubicBezTo>
                    <a:pt x="38863" y="49634"/>
                    <a:pt x="38755" y="49825"/>
                    <a:pt x="38672" y="50051"/>
                  </a:cubicBezTo>
                  <a:cubicBezTo>
                    <a:pt x="38578" y="50060"/>
                    <a:pt x="38486" y="50065"/>
                    <a:pt x="38397" y="50065"/>
                  </a:cubicBezTo>
                  <a:cubicBezTo>
                    <a:pt x="37803" y="50065"/>
                    <a:pt x="37333" y="49857"/>
                    <a:pt x="36981" y="49432"/>
                  </a:cubicBezTo>
                  <a:cubicBezTo>
                    <a:pt x="36553" y="49265"/>
                    <a:pt x="36280" y="49024"/>
                    <a:pt x="35801" y="49024"/>
                  </a:cubicBezTo>
                  <a:cubicBezTo>
                    <a:pt x="35735" y="49024"/>
                    <a:pt x="35664" y="49029"/>
                    <a:pt x="35588" y="49039"/>
                  </a:cubicBezTo>
                  <a:cubicBezTo>
                    <a:pt x="34585" y="49169"/>
                    <a:pt x="34229" y="49638"/>
                    <a:pt x="33547" y="49638"/>
                  </a:cubicBezTo>
                  <a:cubicBezTo>
                    <a:pt x="33290" y="49638"/>
                    <a:pt x="32988" y="49572"/>
                    <a:pt x="32588" y="49396"/>
                  </a:cubicBezTo>
                  <a:cubicBezTo>
                    <a:pt x="30481" y="48456"/>
                    <a:pt x="30683" y="46920"/>
                    <a:pt x="31350" y="45193"/>
                  </a:cubicBezTo>
                  <a:cubicBezTo>
                    <a:pt x="31481" y="44860"/>
                    <a:pt x="31743" y="44384"/>
                    <a:pt x="31576" y="44015"/>
                  </a:cubicBezTo>
                  <a:cubicBezTo>
                    <a:pt x="31552" y="43955"/>
                    <a:pt x="31469" y="43919"/>
                    <a:pt x="31409" y="43919"/>
                  </a:cubicBezTo>
                  <a:cubicBezTo>
                    <a:pt x="31372" y="43922"/>
                    <a:pt x="31337" y="43924"/>
                    <a:pt x="31304" y="43924"/>
                  </a:cubicBezTo>
                  <a:cubicBezTo>
                    <a:pt x="30534" y="43924"/>
                    <a:pt x="31001" y="43143"/>
                    <a:pt x="30635" y="42812"/>
                  </a:cubicBezTo>
                  <a:cubicBezTo>
                    <a:pt x="30338" y="42548"/>
                    <a:pt x="29943" y="42465"/>
                    <a:pt x="29520" y="42465"/>
                  </a:cubicBezTo>
                  <a:cubicBezTo>
                    <a:pt x="28876" y="42465"/>
                    <a:pt x="28167" y="42657"/>
                    <a:pt x="27635" y="42693"/>
                  </a:cubicBezTo>
                  <a:cubicBezTo>
                    <a:pt x="27341" y="42712"/>
                    <a:pt x="26709" y="42780"/>
                    <a:pt x="26165" y="42780"/>
                  </a:cubicBezTo>
                  <a:cubicBezTo>
                    <a:pt x="25672" y="42780"/>
                    <a:pt x="25252" y="42724"/>
                    <a:pt x="25218" y="42526"/>
                  </a:cubicBezTo>
                  <a:cubicBezTo>
                    <a:pt x="25158" y="42145"/>
                    <a:pt x="25670" y="41717"/>
                    <a:pt x="25837" y="41383"/>
                  </a:cubicBezTo>
                  <a:cubicBezTo>
                    <a:pt x="26230" y="40609"/>
                    <a:pt x="26528" y="39871"/>
                    <a:pt x="27004" y="39157"/>
                  </a:cubicBezTo>
                  <a:cubicBezTo>
                    <a:pt x="27397" y="38585"/>
                    <a:pt x="27706" y="38264"/>
                    <a:pt x="27790" y="37585"/>
                  </a:cubicBezTo>
                  <a:cubicBezTo>
                    <a:pt x="27790" y="37502"/>
                    <a:pt x="27718" y="37407"/>
                    <a:pt x="27647" y="37395"/>
                  </a:cubicBezTo>
                  <a:cubicBezTo>
                    <a:pt x="27412" y="37363"/>
                    <a:pt x="27114" y="37344"/>
                    <a:pt x="26787" y="37344"/>
                  </a:cubicBezTo>
                  <a:cubicBezTo>
                    <a:pt x="25755" y="37344"/>
                    <a:pt x="24428" y="37534"/>
                    <a:pt x="23813" y="38121"/>
                  </a:cubicBezTo>
                  <a:cubicBezTo>
                    <a:pt x="23670" y="38252"/>
                    <a:pt x="23563" y="38442"/>
                    <a:pt x="23432" y="38562"/>
                  </a:cubicBezTo>
                  <a:cubicBezTo>
                    <a:pt x="23396" y="38800"/>
                    <a:pt x="23361" y="39050"/>
                    <a:pt x="23313" y="39288"/>
                  </a:cubicBezTo>
                  <a:cubicBezTo>
                    <a:pt x="22813" y="39946"/>
                    <a:pt x="22247" y="40272"/>
                    <a:pt x="21617" y="40272"/>
                  </a:cubicBezTo>
                  <a:cubicBezTo>
                    <a:pt x="21437" y="40272"/>
                    <a:pt x="21253" y="40245"/>
                    <a:pt x="21063" y="40193"/>
                  </a:cubicBezTo>
                  <a:cubicBezTo>
                    <a:pt x="20989" y="40196"/>
                    <a:pt x="20914" y="40198"/>
                    <a:pt x="20840" y="40198"/>
                  </a:cubicBezTo>
                  <a:cubicBezTo>
                    <a:pt x="19698" y="40198"/>
                    <a:pt x="18554" y="39768"/>
                    <a:pt x="17872" y="38907"/>
                  </a:cubicBezTo>
                  <a:cubicBezTo>
                    <a:pt x="17312" y="38192"/>
                    <a:pt x="16753" y="37633"/>
                    <a:pt x="16800" y="36668"/>
                  </a:cubicBezTo>
                  <a:cubicBezTo>
                    <a:pt x="16836" y="36109"/>
                    <a:pt x="17038" y="34549"/>
                    <a:pt x="17193" y="34228"/>
                  </a:cubicBezTo>
                  <a:cubicBezTo>
                    <a:pt x="17300" y="33990"/>
                    <a:pt x="17669" y="33775"/>
                    <a:pt x="17824" y="33513"/>
                  </a:cubicBezTo>
                  <a:cubicBezTo>
                    <a:pt x="17884" y="33418"/>
                    <a:pt x="17657" y="33216"/>
                    <a:pt x="17693" y="33132"/>
                  </a:cubicBezTo>
                  <a:cubicBezTo>
                    <a:pt x="18408" y="31430"/>
                    <a:pt x="17884" y="31704"/>
                    <a:pt x="18860" y="30930"/>
                  </a:cubicBezTo>
                  <a:cubicBezTo>
                    <a:pt x="19564" y="30371"/>
                    <a:pt x="20261" y="30200"/>
                    <a:pt x="20954" y="30200"/>
                  </a:cubicBezTo>
                  <a:cubicBezTo>
                    <a:pt x="22050" y="30200"/>
                    <a:pt x="23136" y="30628"/>
                    <a:pt x="24223" y="30628"/>
                  </a:cubicBezTo>
                  <a:cubicBezTo>
                    <a:pt x="24586" y="30628"/>
                    <a:pt x="24949" y="30581"/>
                    <a:pt x="25313" y="30453"/>
                  </a:cubicBezTo>
                  <a:cubicBezTo>
                    <a:pt x="25670" y="30334"/>
                    <a:pt x="25980" y="29751"/>
                    <a:pt x="26409" y="29549"/>
                  </a:cubicBezTo>
                  <a:cubicBezTo>
                    <a:pt x="26793" y="29373"/>
                    <a:pt x="27099" y="29304"/>
                    <a:pt x="27377" y="29304"/>
                  </a:cubicBezTo>
                  <a:cubicBezTo>
                    <a:pt x="27874" y="29304"/>
                    <a:pt x="28282" y="29526"/>
                    <a:pt x="28885" y="29763"/>
                  </a:cubicBezTo>
                  <a:cubicBezTo>
                    <a:pt x="29254" y="29906"/>
                    <a:pt x="29468" y="30049"/>
                    <a:pt x="29861" y="30120"/>
                  </a:cubicBezTo>
                  <a:cubicBezTo>
                    <a:pt x="29930" y="30133"/>
                    <a:pt x="29998" y="30138"/>
                    <a:pt x="30067" y="30138"/>
                  </a:cubicBezTo>
                  <a:cubicBezTo>
                    <a:pt x="30352" y="30138"/>
                    <a:pt x="30642" y="30050"/>
                    <a:pt x="30938" y="30050"/>
                  </a:cubicBezTo>
                  <a:cubicBezTo>
                    <a:pt x="31171" y="30050"/>
                    <a:pt x="31407" y="30105"/>
                    <a:pt x="31647" y="30299"/>
                  </a:cubicBezTo>
                  <a:cubicBezTo>
                    <a:pt x="32028" y="30608"/>
                    <a:pt x="32243" y="30834"/>
                    <a:pt x="32374" y="31025"/>
                  </a:cubicBezTo>
                  <a:cubicBezTo>
                    <a:pt x="32374" y="31025"/>
                    <a:pt x="32374" y="31025"/>
                    <a:pt x="32374" y="31037"/>
                  </a:cubicBezTo>
                  <a:cubicBezTo>
                    <a:pt x="32433" y="31215"/>
                    <a:pt x="32409" y="31263"/>
                    <a:pt x="32457" y="31632"/>
                  </a:cubicBezTo>
                  <a:cubicBezTo>
                    <a:pt x="32338" y="31870"/>
                    <a:pt x="32124" y="32061"/>
                    <a:pt x="32362" y="32489"/>
                  </a:cubicBezTo>
                  <a:cubicBezTo>
                    <a:pt x="32790" y="33228"/>
                    <a:pt x="33362" y="33990"/>
                    <a:pt x="34267" y="34251"/>
                  </a:cubicBezTo>
                  <a:cubicBezTo>
                    <a:pt x="34281" y="34256"/>
                    <a:pt x="34296" y="34258"/>
                    <a:pt x="34311" y="34258"/>
                  </a:cubicBezTo>
                  <a:cubicBezTo>
                    <a:pt x="34378" y="34258"/>
                    <a:pt x="34442" y="34215"/>
                    <a:pt x="34481" y="34156"/>
                  </a:cubicBezTo>
                  <a:cubicBezTo>
                    <a:pt x="35326" y="32966"/>
                    <a:pt x="34850" y="32049"/>
                    <a:pt x="34314" y="30822"/>
                  </a:cubicBezTo>
                  <a:cubicBezTo>
                    <a:pt x="33695" y="29453"/>
                    <a:pt x="33683" y="28120"/>
                    <a:pt x="34910" y="27036"/>
                  </a:cubicBezTo>
                  <a:cubicBezTo>
                    <a:pt x="35767" y="26286"/>
                    <a:pt x="36874" y="26203"/>
                    <a:pt x="37743" y="25536"/>
                  </a:cubicBezTo>
                  <a:cubicBezTo>
                    <a:pt x="38374" y="25060"/>
                    <a:pt x="38696" y="24655"/>
                    <a:pt x="38529" y="23881"/>
                  </a:cubicBezTo>
                  <a:cubicBezTo>
                    <a:pt x="38505" y="23786"/>
                    <a:pt x="38315" y="23703"/>
                    <a:pt x="38303" y="23655"/>
                  </a:cubicBezTo>
                  <a:cubicBezTo>
                    <a:pt x="38112" y="23214"/>
                    <a:pt x="37922" y="22774"/>
                    <a:pt x="37720" y="22333"/>
                  </a:cubicBezTo>
                  <a:lnTo>
                    <a:pt x="37720" y="22333"/>
                  </a:lnTo>
                  <a:cubicBezTo>
                    <a:pt x="37791" y="22452"/>
                    <a:pt x="37850" y="22571"/>
                    <a:pt x="37910" y="22691"/>
                  </a:cubicBezTo>
                  <a:cubicBezTo>
                    <a:pt x="37992" y="22726"/>
                    <a:pt x="38063" y="23131"/>
                    <a:pt x="38202" y="23131"/>
                  </a:cubicBezTo>
                  <a:cubicBezTo>
                    <a:pt x="38204" y="23131"/>
                    <a:pt x="38206" y="23131"/>
                    <a:pt x="38208" y="23131"/>
                  </a:cubicBezTo>
                  <a:cubicBezTo>
                    <a:pt x="38215" y="23131"/>
                    <a:pt x="38222" y="23131"/>
                    <a:pt x="38228" y="23131"/>
                  </a:cubicBezTo>
                  <a:cubicBezTo>
                    <a:pt x="38444" y="23131"/>
                    <a:pt x="38633" y="23228"/>
                    <a:pt x="38803" y="23228"/>
                  </a:cubicBezTo>
                  <a:cubicBezTo>
                    <a:pt x="38945" y="23228"/>
                    <a:pt x="39074" y="23161"/>
                    <a:pt x="39196" y="22917"/>
                  </a:cubicBezTo>
                  <a:cubicBezTo>
                    <a:pt x="39279" y="22762"/>
                    <a:pt x="39101" y="22631"/>
                    <a:pt x="39101" y="22476"/>
                  </a:cubicBezTo>
                  <a:cubicBezTo>
                    <a:pt x="39113" y="22405"/>
                    <a:pt x="38553" y="21821"/>
                    <a:pt x="38589" y="21762"/>
                  </a:cubicBezTo>
                  <a:lnTo>
                    <a:pt x="38589" y="21762"/>
                  </a:lnTo>
                  <a:cubicBezTo>
                    <a:pt x="38577" y="21786"/>
                    <a:pt x="38886" y="22071"/>
                    <a:pt x="38874" y="22083"/>
                  </a:cubicBezTo>
                  <a:cubicBezTo>
                    <a:pt x="38898" y="22059"/>
                    <a:pt x="39029" y="22000"/>
                    <a:pt x="39184" y="21940"/>
                  </a:cubicBezTo>
                  <a:cubicBezTo>
                    <a:pt x="39255" y="21917"/>
                    <a:pt x="39327" y="21893"/>
                    <a:pt x="39386" y="21845"/>
                  </a:cubicBezTo>
                  <a:cubicBezTo>
                    <a:pt x="39529" y="21774"/>
                    <a:pt x="39660" y="21702"/>
                    <a:pt x="39732" y="21643"/>
                  </a:cubicBezTo>
                  <a:cubicBezTo>
                    <a:pt x="40756" y="20702"/>
                    <a:pt x="40910" y="20405"/>
                    <a:pt x="42232" y="20309"/>
                  </a:cubicBezTo>
                  <a:cubicBezTo>
                    <a:pt x="42294" y="20306"/>
                    <a:pt x="42357" y="20305"/>
                    <a:pt x="42419" y="20305"/>
                  </a:cubicBezTo>
                  <a:cubicBezTo>
                    <a:pt x="42703" y="20305"/>
                    <a:pt x="42986" y="20331"/>
                    <a:pt x="43269" y="20331"/>
                  </a:cubicBezTo>
                  <a:cubicBezTo>
                    <a:pt x="43400" y="20331"/>
                    <a:pt x="43530" y="20326"/>
                    <a:pt x="43661" y="20309"/>
                  </a:cubicBezTo>
                  <a:cubicBezTo>
                    <a:pt x="43816" y="20297"/>
                    <a:pt x="43935" y="20107"/>
                    <a:pt x="43792" y="19988"/>
                  </a:cubicBezTo>
                  <a:cubicBezTo>
                    <a:pt x="42041" y="18428"/>
                    <a:pt x="44732" y="17976"/>
                    <a:pt x="46304" y="17630"/>
                  </a:cubicBezTo>
                  <a:lnTo>
                    <a:pt x="46304" y="17630"/>
                  </a:lnTo>
                  <a:cubicBezTo>
                    <a:pt x="45899" y="17749"/>
                    <a:pt x="45566" y="17940"/>
                    <a:pt x="45768" y="18452"/>
                  </a:cubicBezTo>
                  <a:cubicBezTo>
                    <a:pt x="45909" y="18811"/>
                    <a:pt x="46078" y="18938"/>
                    <a:pt x="46256" y="18938"/>
                  </a:cubicBezTo>
                  <a:cubicBezTo>
                    <a:pt x="46632" y="18938"/>
                    <a:pt x="47052" y="18367"/>
                    <a:pt x="47352" y="18214"/>
                  </a:cubicBezTo>
                  <a:cubicBezTo>
                    <a:pt x="48423" y="17642"/>
                    <a:pt x="50150" y="18095"/>
                    <a:pt x="51174" y="17261"/>
                  </a:cubicBezTo>
                  <a:cubicBezTo>
                    <a:pt x="51233" y="17214"/>
                    <a:pt x="51233" y="17106"/>
                    <a:pt x="51197" y="17035"/>
                  </a:cubicBezTo>
                  <a:cubicBezTo>
                    <a:pt x="50912" y="16443"/>
                    <a:pt x="50588" y="16257"/>
                    <a:pt x="50246" y="16257"/>
                  </a:cubicBezTo>
                  <a:cubicBezTo>
                    <a:pt x="50017" y="16257"/>
                    <a:pt x="49781" y="16340"/>
                    <a:pt x="49542" y="16440"/>
                  </a:cubicBezTo>
                  <a:cubicBezTo>
                    <a:pt x="49531" y="16452"/>
                    <a:pt x="49519" y="16452"/>
                    <a:pt x="49495" y="16464"/>
                  </a:cubicBezTo>
                  <a:cubicBezTo>
                    <a:pt x="49223" y="16594"/>
                    <a:pt x="48939" y="16735"/>
                    <a:pt x="48679" y="16784"/>
                  </a:cubicBezTo>
                  <a:lnTo>
                    <a:pt x="48679" y="16784"/>
                  </a:lnTo>
                  <a:cubicBezTo>
                    <a:pt x="48680" y="16784"/>
                    <a:pt x="48678" y="16783"/>
                    <a:pt x="48675" y="16783"/>
                  </a:cubicBezTo>
                  <a:cubicBezTo>
                    <a:pt x="48614" y="16783"/>
                    <a:pt x="47933" y="16833"/>
                    <a:pt x="47911" y="16833"/>
                  </a:cubicBezTo>
                  <a:cubicBezTo>
                    <a:pt x="47387" y="16749"/>
                    <a:pt x="47078" y="16690"/>
                    <a:pt x="46911" y="16642"/>
                  </a:cubicBezTo>
                  <a:cubicBezTo>
                    <a:pt x="46899" y="16618"/>
                    <a:pt x="46899" y="16606"/>
                    <a:pt x="46887" y="16583"/>
                  </a:cubicBezTo>
                  <a:cubicBezTo>
                    <a:pt x="46875" y="16559"/>
                    <a:pt x="46864" y="16535"/>
                    <a:pt x="46852" y="16511"/>
                  </a:cubicBezTo>
                  <a:cubicBezTo>
                    <a:pt x="47114" y="16440"/>
                    <a:pt x="47626" y="16356"/>
                    <a:pt x="46744" y="15987"/>
                  </a:cubicBezTo>
                  <a:cubicBezTo>
                    <a:pt x="45887" y="15630"/>
                    <a:pt x="44887" y="15737"/>
                    <a:pt x="46768" y="15416"/>
                  </a:cubicBezTo>
                  <a:cubicBezTo>
                    <a:pt x="46875" y="15404"/>
                    <a:pt x="46923" y="15273"/>
                    <a:pt x="46899" y="15190"/>
                  </a:cubicBezTo>
                  <a:cubicBezTo>
                    <a:pt x="46769" y="14644"/>
                    <a:pt x="46324" y="14499"/>
                    <a:pt x="45815" y="14499"/>
                  </a:cubicBezTo>
                  <a:cubicBezTo>
                    <a:pt x="45391" y="14499"/>
                    <a:pt x="44922" y="14600"/>
                    <a:pt x="44554" y="14654"/>
                  </a:cubicBezTo>
                  <a:cubicBezTo>
                    <a:pt x="44054" y="14713"/>
                    <a:pt x="43589" y="14773"/>
                    <a:pt x="43173" y="15035"/>
                  </a:cubicBezTo>
                  <a:cubicBezTo>
                    <a:pt x="43042" y="15106"/>
                    <a:pt x="42970" y="15261"/>
                    <a:pt x="42851" y="15332"/>
                  </a:cubicBezTo>
                  <a:cubicBezTo>
                    <a:pt x="42540" y="15562"/>
                    <a:pt x="41969" y="15926"/>
                    <a:pt x="41820" y="15926"/>
                  </a:cubicBezTo>
                  <a:cubicBezTo>
                    <a:pt x="41729" y="15926"/>
                    <a:pt x="41792" y="15793"/>
                    <a:pt x="42161" y="15416"/>
                  </a:cubicBezTo>
                  <a:cubicBezTo>
                    <a:pt x="42992" y="14574"/>
                    <a:pt x="43872" y="14371"/>
                    <a:pt x="44783" y="14371"/>
                  </a:cubicBezTo>
                  <a:cubicBezTo>
                    <a:pt x="45629" y="14371"/>
                    <a:pt x="46501" y="14545"/>
                    <a:pt x="47385" y="14545"/>
                  </a:cubicBezTo>
                  <a:cubicBezTo>
                    <a:pt x="47596" y="14545"/>
                    <a:pt x="47807" y="14535"/>
                    <a:pt x="48018" y="14511"/>
                  </a:cubicBezTo>
                  <a:cubicBezTo>
                    <a:pt x="48649" y="14440"/>
                    <a:pt x="48459" y="14368"/>
                    <a:pt x="49042" y="14166"/>
                  </a:cubicBezTo>
                  <a:cubicBezTo>
                    <a:pt x="49650" y="13963"/>
                    <a:pt x="50543" y="13808"/>
                    <a:pt x="51126" y="13487"/>
                  </a:cubicBezTo>
                  <a:cubicBezTo>
                    <a:pt x="51185" y="13451"/>
                    <a:pt x="51221" y="13392"/>
                    <a:pt x="51221" y="13320"/>
                  </a:cubicBezTo>
                  <a:cubicBezTo>
                    <a:pt x="51174" y="11892"/>
                    <a:pt x="49185" y="11522"/>
                    <a:pt x="48054" y="11177"/>
                  </a:cubicBezTo>
                  <a:cubicBezTo>
                    <a:pt x="46161" y="10606"/>
                    <a:pt x="45840" y="9629"/>
                    <a:pt x="44363" y="8558"/>
                  </a:cubicBezTo>
                  <a:cubicBezTo>
                    <a:pt x="43963" y="8262"/>
                    <a:pt x="43810" y="8144"/>
                    <a:pt x="43511" y="8144"/>
                  </a:cubicBezTo>
                  <a:cubicBezTo>
                    <a:pt x="43401" y="8144"/>
                    <a:pt x="43271" y="8160"/>
                    <a:pt x="43101" y="8189"/>
                  </a:cubicBezTo>
                  <a:cubicBezTo>
                    <a:pt x="42327" y="8332"/>
                    <a:pt x="42958" y="9463"/>
                    <a:pt x="41708" y="9534"/>
                  </a:cubicBezTo>
                  <a:cubicBezTo>
                    <a:pt x="41565" y="9534"/>
                    <a:pt x="39255" y="7891"/>
                    <a:pt x="39029" y="7796"/>
                  </a:cubicBezTo>
                  <a:cubicBezTo>
                    <a:pt x="38283" y="7467"/>
                    <a:pt x="37033" y="7026"/>
                    <a:pt x="36045" y="7026"/>
                  </a:cubicBezTo>
                  <a:cubicBezTo>
                    <a:pt x="35710" y="7026"/>
                    <a:pt x="35404" y="7077"/>
                    <a:pt x="35160" y="7201"/>
                  </a:cubicBezTo>
                  <a:cubicBezTo>
                    <a:pt x="35088" y="7236"/>
                    <a:pt x="35053" y="7331"/>
                    <a:pt x="35076" y="7415"/>
                  </a:cubicBezTo>
                  <a:cubicBezTo>
                    <a:pt x="35255" y="8010"/>
                    <a:pt x="35588" y="8641"/>
                    <a:pt x="34850" y="8927"/>
                  </a:cubicBezTo>
                  <a:cubicBezTo>
                    <a:pt x="34791" y="8951"/>
                    <a:pt x="34731" y="8986"/>
                    <a:pt x="34719" y="9058"/>
                  </a:cubicBezTo>
                  <a:cubicBezTo>
                    <a:pt x="34707" y="9153"/>
                    <a:pt x="34695" y="9260"/>
                    <a:pt x="34683" y="9356"/>
                  </a:cubicBezTo>
                  <a:cubicBezTo>
                    <a:pt x="34660" y="9451"/>
                    <a:pt x="34695" y="9570"/>
                    <a:pt x="34814" y="9582"/>
                  </a:cubicBezTo>
                  <a:cubicBezTo>
                    <a:pt x="35481" y="9713"/>
                    <a:pt x="35374" y="10760"/>
                    <a:pt x="34707" y="10891"/>
                  </a:cubicBezTo>
                  <a:cubicBezTo>
                    <a:pt x="34648" y="10891"/>
                    <a:pt x="34588" y="10963"/>
                    <a:pt x="34576" y="11022"/>
                  </a:cubicBezTo>
                  <a:cubicBezTo>
                    <a:pt x="34576" y="11022"/>
                    <a:pt x="34576" y="11022"/>
                    <a:pt x="34576" y="11022"/>
                  </a:cubicBezTo>
                  <a:lnTo>
                    <a:pt x="34576" y="11022"/>
                  </a:lnTo>
                  <a:cubicBezTo>
                    <a:pt x="34574" y="11022"/>
                    <a:pt x="34470" y="12108"/>
                    <a:pt x="34576" y="12273"/>
                  </a:cubicBezTo>
                  <a:cubicBezTo>
                    <a:pt x="34074" y="12719"/>
                    <a:pt x="33680" y="12944"/>
                    <a:pt x="33395" y="12944"/>
                  </a:cubicBezTo>
                  <a:cubicBezTo>
                    <a:pt x="33186" y="12944"/>
                    <a:pt x="33036" y="12824"/>
                    <a:pt x="32945" y="12582"/>
                  </a:cubicBezTo>
                  <a:cubicBezTo>
                    <a:pt x="32707" y="12213"/>
                    <a:pt x="32588" y="11820"/>
                    <a:pt x="32588" y="11403"/>
                  </a:cubicBezTo>
                  <a:cubicBezTo>
                    <a:pt x="32362" y="11034"/>
                    <a:pt x="32445" y="10999"/>
                    <a:pt x="31981" y="10713"/>
                  </a:cubicBezTo>
                  <a:cubicBezTo>
                    <a:pt x="30945" y="10082"/>
                    <a:pt x="29171" y="10201"/>
                    <a:pt x="27980" y="9915"/>
                  </a:cubicBezTo>
                  <a:cubicBezTo>
                    <a:pt x="27402" y="9773"/>
                    <a:pt x="26343" y="9889"/>
                    <a:pt x="25850" y="9694"/>
                  </a:cubicBezTo>
                  <a:lnTo>
                    <a:pt x="25850" y="9694"/>
                  </a:lnTo>
                  <a:cubicBezTo>
                    <a:pt x="25863" y="9699"/>
                    <a:pt x="25874" y="9701"/>
                    <a:pt x="25883" y="9701"/>
                  </a:cubicBezTo>
                  <a:cubicBezTo>
                    <a:pt x="26069" y="9701"/>
                    <a:pt x="25271" y="8654"/>
                    <a:pt x="25041" y="8654"/>
                  </a:cubicBezTo>
                  <a:cubicBezTo>
                    <a:pt x="25005" y="8654"/>
                    <a:pt x="24983" y="8679"/>
                    <a:pt x="24980" y="8736"/>
                  </a:cubicBezTo>
                  <a:cubicBezTo>
                    <a:pt x="24992" y="8474"/>
                    <a:pt x="25123" y="8260"/>
                    <a:pt x="25313" y="8082"/>
                  </a:cubicBezTo>
                  <a:cubicBezTo>
                    <a:pt x="25337" y="8058"/>
                    <a:pt x="25373" y="8034"/>
                    <a:pt x="25408" y="7998"/>
                  </a:cubicBezTo>
                  <a:cubicBezTo>
                    <a:pt x="26361" y="7260"/>
                    <a:pt x="28659" y="7212"/>
                    <a:pt x="29361" y="6986"/>
                  </a:cubicBezTo>
                  <a:cubicBezTo>
                    <a:pt x="29373" y="6963"/>
                    <a:pt x="30108" y="6628"/>
                    <a:pt x="30027" y="6617"/>
                  </a:cubicBezTo>
                  <a:lnTo>
                    <a:pt x="30040" y="6617"/>
                  </a:lnTo>
                  <a:cubicBezTo>
                    <a:pt x="30076" y="6879"/>
                    <a:pt x="30147" y="7153"/>
                    <a:pt x="30171" y="7248"/>
                  </a:cubicBezTo>
                  <a:cubicBezTo>
                    <a:pt x="30201" y="7329"/>
                    <a:pt x="30275" y="7384"/>
                    <a:pt x="30362" y="7384"/>
                  </a:cubicBezTo>
                  <a:cubicBezTo>
                    <a:pt x="30377" y="7384"/>
                    <a:pt x="30393" y="7383"/>
                    <a:pt x="30409" y="7379"/>
                  </a:cubicBezTo>
                  <a:cubicBezTo>
                    <a:pt x="30683" y="7319"/>
                    <a:pt x="30997" y="7304"/>
                    <a:pt x="31321" y="7304"/>
                  </a:cubicBezTo>
                  <a:cubicBezTo>
                    <a:pt x="31651" y="7304"/>
                    <a:pt x="31991" y="7320"/>
                    <a:pt x="32311" y="7320"/>
                  </a:cubicBezTo>
                  <a:cubicBezTo>
                    <a:pt x="32675" y="7320"/>
                    <a:pt x="33013" y="7299"/>
                    <a:pt x="33278" y="7212"/>
                  </a:cubicBezTo>
                  <a:cubicBezTo>
                    <a:pt x="33409" y="7177"/>
                    <a:pt x="33862" y="7093"/>
                    <a:pt x="33898" y="6867"/>
                  </a:cubicBezTo>
                  <a:cubicBezTo>
                    <a:pt x="33945" y="6581"/>
                    <a:pt x="33957" y="6581"/>
                    <a:pt x="33886" y="6474"/>
                  </a:cubicBezTo>
                  <a:lnTo>
                    <a:pt x="33886" y="6474"/>
                  </a:lnTo>
                  <a:cubicBezTo>
                    <a:pt x="34433" y="6569"/>
                    <a:pt x="35053" y="6605"/>
                    <a:pt x="35481" y="6641"/>
                  </a:cubicBezTo>
                  <a:cubicBezTo>
                    <a:pt x="35556" y="6647"/>
                    <a:pt x="35629" y="6650"/>
                    <a:pt x="35702" y="6650"/>
                  </a:cubicBezTo>
                  <a:cubicBezTo>
                    <a:pt x="36046" y="6650"/>
                    <a:pt x="36367" y="6591"/>
                    <a:pt x="36701" y="6591"/>
                  </a:cubicBezTo>
                  <a:cubicBezTo>
                    <a:pt x="36966" y="6591"/>
                    <a:pt x="37239" y="6628"/>
                    <a:pt x="37541" y="6760"/>
                  </a:cubicBezTo>
                  <a:cubicBezTo>
                    <a:pt x="37874" y="6903"/>
                    <a:pt x="38101" y="7129"/>
                    <a:pt x="38434" y="7272"/>
                  </a:cubicBezTo>
                  <a:cubicBezTo>
                    <a:pt x="39218" y="7609"/>
                    <a:pt x="40672" y="8128"/>
                    <a:pt x="41813" y="8128"/>
                  </a:cubicBezTo>
                  <a:cubicBezTo>
                    <a:pt x="42162" y="8128"/>
                    <a:pt x="42482" y="8080"/>
                    <a:pt x="42744" y="7963"/>
                  </a:cubicBezTo>
                  <a:cubicBezTo>
                    <a:pt x="42875" y="7915"/>
                    <a:pt x="42851" y="7760"/>
                    <a:pt x="42792" y="7665"/>
                  </a:cubicBezTo>
                  <a:cubicBezTo>
                    <a:pt x="42673" y="7522"/>
                    <a:pt x="42280" y="7320"/>
                    <a:pt x="41911" y="7165"/>
                  </a:cubicBezTo>
                  <a:lnTo>
                    <a:pt x="41911" y="7165"/>
                  </a:lnTo>
                  <a:cubicBezTo>
                    <a:pt x="42244" y="7188"/>
                    <a:pt x="42613" y="7206"/>
                    <a:pt x="42869" y="7206"/>
                  </a:cubicBezTo>
                  <a:cubicBezTo>
                    <a:pt x="43006" y="7206"/>
                    <a:pt x="43111" y="7201"/>
                    <a:pt x="43161" y="7189"/>
                  </a:cubicBezTo>
                  <a:cubicBezTo>
                    <a:pt x="44137" y="6962"/>
                    <a:pt x="44839" y="6355"/>
                    <a:pt x="44363" y="5367"/>
                  </a:cubicBezTo>
                  <a:cubicBezTo>
                    <a:pt x="43923" y="4486"/>
                    <a:pt x="41815" y="3605"/>
                    <a:pt x="40898" y="3438"/>
                  </a:cubicBezTo>
                  <a:cubicBezTo>
                    <a:pt x="40369" y="3343"/>
                    <a:pt x="39830" y="3319"/>
                    <a:pt x="39290" y="3319"/>
                  </a:cubicBezTo>
                  <a:cubicBezTo>
                    <a:pt x="38749" y="3319"/>
                    <a:pt x="38208" y="3343"/>
                    <a:pt x="37672" y="3343"/>
                  </a:cubicBezTo>
                  <a:cubicBezTo>
                    <a:pt x="36565" y="3343"/>
                    <a:pt x="35755" y="3105"/>
                    <a:pt x="34719" y="2879"/>
                  </a:cubicBezTo>
                  <a:cubicBezTo>
                    <a:pt x="34422" y="2816"/>
                    <a:pt x="34121" y="2792"/>
                    <a:pt x="33818" y="2792"/>
                  </a:cubicBezTo>
                  <a:cubicBezTo>
                    <a:pt x="33428" y="2792"/>
                    <a:pt x="33036" y="2832"/>
                    <a:pt x="32647" y="2879"/>
                  </a:cubicBezTo>
                  <a:cubicBezTo>
                    <a:pt x="32969" y="2807"/>
                    <a:pt x="33290" y="2724"/>
                    <a:pt x="33612" y="2652"/>
                  </a:cubicBezTo>
                  <a:cubicBezTo>
                    <a:pt x="34103" y="2537"/>
                    <a:pt x="34555" y="2493"/>
                    <a:pt x="34989" y="2493"/>
                  </a:cubicBezTo>
                  <a:cubicBezTo>
                    <a:pt x="36039" y="2493"/>
                    <a:pt x="36984" y="2754"/>
                    <a:pt x="38112" y="2914"/>
                  </a:cubicBezTo>
                  <a:cubicBezTo>
                    <a:pt x="39327" y="3081"/>
                    <a:pt x="40506" y="2879"/>
                    <a:pt x="41696" y="3248"/>
                  </a:cubicBezTo>
                  <a:cubicBezTo>
                    <a:pt x="42315" y="3438"/>
                    <a:pt x="42875" y="3819"/>
                    <a:pt x="43458" y="4045"/>
                  </a:cubicBezTo>
                  <a:cubicBezTo>
                    <a:pt x="43756" y="4153"/>
                    <a:pt x="44935" y="4212"/>
                    <a:pt x="45078" y="4295"/>
                  </a:cubicBezTo>
                  <a:cubicBezTo>
                    <a:pt x="45089" y="4307"/>
                    <a:pt x="45101" y="4307"/>
                    <a:pt x="45113" y="4307"/>
                  </a:cubicBezTo>
                  <a:cubicBezTo>
                    <a:pt x="45066" y="4355"/>
                    <a:pt x="45006" y="4450"/>
                    <a:pt x="44911" y="4617"/>
                  </a:cubicBezTo>
                  <a:cubicBezTo>
                    <a:pt x="44875" y="4664"/>
                    <a:pt x="44875" y="4748"/>
                    <a:pt x="44911" y="4807"/>
                  </a:cubicBezTo>
                  <a:cubicBezTo>
                    <a:pt x="45268" y="5343"/>
                    <a:pt x="45566" y="5141"/>
                    <a:pt x="46137" y="5307"/>
                  </a:cubicBezTo>
                  <a:cubicBezTo>
                    <a:pt x="46292" y="5367"/>
                    <a:pt x="46399" y="5379"/>
                    <a:pt x="46483" y="5391"/>
                  </a:cubicBezTo>
                  <a:cubicBezTo>
                    <a:pt x="46506" y="5415"/>
                    <a:pt x="46530" y="5438"/>
                    <a:pt x="46554" y="5462"/>
                  </a:cubicBezTo>
                  <a:cubicBezTo>
                    <a:pt x="46483" y="5593"/>
                    <a:pt x="46459" y="5748"/>
                    <a:pt x="46530" y="5855"/>
                  </a:cubicBezTo>
                  <a:cubicBezTo>
                    <a:pt x="46562" y="5908"/>
                    <a:pt x="46613" y="5952"/>
                    <a:pt x="46675" y="5952"/>
                  </a:cubicBezTo>
                  <a:cubicBezTo>
                    <a:pt x="46682" y="5952"/>
                    <a:pt x="46689" y="5952"/>
                    <a:pt x="46697" y="5950"/>
                  </a:cubicBezTo>
                  <a:cubicBezTo>
                    <a:pt x="46733" y="5950"/>
                    <a:pt x="46756" y="5938"/>
                    <a:pt x="46792" y="5927"/>
                  </a:cubicBezTo>
                  <a:cubicBezTo>
                    <a:pt x="46816" y="6069"/>
                    <a:pt x="46852" y="6212"/>
                    <a:pt x="46935" y="6296"/>
                  </a:cubicBezTo>
                  <a:cubicBezTo>
                    <a:pt x="47316" y="6712"/>
                    <a:pt x="48566" y="7177"/>
                    <a:pt x="48935" y="7391"/>
                  </a:cubicBezTo>
                  <a:cubicBezTo>
                    <a:pt x="49471" y="7712"/>
                    <a:pt x="49995" y="7855"/>
                    <a:pt x="50578" y="8070"/>
                  </a:cubicBezTo>
                  <a:cubicBezTo>
                    <a:pt x="51174" y="8296"/>
                    <a:pt x="51626" y="8665"/>
                    <a:pt x="52221" y="8808"/>
                  </a:cubicBezTo>
                  <a:cubicBezTo>
                    <a:pt x="52235" y="8811"/>
                    <a:pt x="52249" y="8812"/>
                    <a:pt x="52264" y="8812"/>
                  </a:cubicBezTo>
                  <a:cubicBezTo>
                    <a:pt x="52415" y="8812"/>
                    <a:pt x="52618" y="8673"/>
                    <a:pt x="52719" y="8673"/>
                  </a:cubicBezTo>
                  <a:cubicBezTo>
                    <a:pt x="52729" y="8673"/>
                    <a:pt x="52737" y="8674"/>
                    <a:pt x="52745" y="8677"/>
                  </a:cubicBezTo>
                  <a:cubicBezTo>
                    <a:pt x="53233" y="8867"/>
                    <a:pt x="53864" y="9570"/>
                    <a:pt x="54376" y="9582"/>
                  </a:cubicBezTo>
                  <a:cubicBezTo>
                    <a:pt x="54407" y="9583"/>
                    <a:pt x="54437" y="9583"/>
                    <a:pt x="54465" y="9583"/>
                  </a:cubicBezTo>
                  <a:cubicBezTo>
                    <a:pt x="56007" y="9583"/>
                    <a:pt x="54384" y="8024"/>
                    <a:pt x="54174" y="7474"/>
                  </a:cubicBezTo>
                  <a:cubicBezTo>
                    <a:pt x="54174" y="7462"/>
                    <a:pt x="54174" y="7439"/>
                    <a:pt x="54162" y="7415"/>
                  </a:cubicBezTo>
                  <a:cubicBezTo>
                    <a:pt x="54139" y="7323"/>
                    <a:pt x="54067" y="7281"/>
                    <a:pt x="53994" y="7281"/>
                  </a:cubicBezTo>
                  <a:cubicBezTo>
                    <a:pt x="53952" y="7281"/>
                    <a:pt x="53910" y="7294"/>
                    <a:pt x="53876" y="7320"/>
                  </a:cubicBezTo>
                  <a:cubicBezTo>
                    <a:pt x="53876" y="7262"/>
                    <a:pt x="53876" y="7222"/>
                    <a:pt x="53872" y="7222"/>
                  </a:cubicBezTo>
                  <a:cubicBezTo>
                    <a:pt x="53871" y="7222"/>
                    <a:pt x="53868" y="7230"/>
                    <a:pt x="53864" y="7248"/>
                  </a:cubicBezTo>
                  <a:cubicBezTo>
                    <a:pt x="53897" y="7054"/>
                    <a:pt x="53870" y="6996"/>
                    <a:pt x="53839" y="6996"/>
                  </a:cubicBezTo>
                  <a:cubicBezTo>
                    <a:pt x="53835" y="6996"/>
                    <a:pt x="53832" y="6997"/>
                    <a:pt x="53829" y="6998"/>
                  </a:cubicBezTo>
                  <a:cubicBezTo>
                    <a:pt x="53852" y="6962"/>
                    <a:pt x="53876" y="6927"/>
                    <a:pt x="53924" y="6867"/>
                  </a:cubicBezTo>
                  <a:lnTo>
                    <a:pt x="53924" y="6867"/>
                  </a:lnTo>
                  <a:cubicBezTo>
                    <a:pt x="53918" y="6875"/>
                    <a:pt x="53923" y="6878"/>
                    <a:pt x="53936" y="6878"/>
                  </a:cubicBezTo>
                  <a:cubicBezTo>
                    <a:pt x="54027" y="6878"/>
                    <a:pt x="54515" y="6718"/>
                    <a:pt x="54567" y="6677"/>
                  </a:cubicBezTo>
                  <a:cubicBezTo>
                    <a:pt x="54674" y="6617"/>
                    <a:pt x="54674" y="6331"/>
                    <a:pt x="54710" y="6296"/>
                  </a:cubicBezTo>
                  <a:lnTo>
                    <a:pt x="54710" y="6296"/>
                  </a:lnTo>
                  <a:cubicBezTo>
                    <a:pt x="54666" y="6322"/>
                    <a:pt x="54637" y="6334"/>
                    <a:pt x="54620" y="6334"/>
                  </a:cubicBezTo>
                  <a:cubicBezTo>
                    <a:pt x="54553" y="6334"/>
                    <a:pt x="54665" y="6159"/>
                    <a:pt x="54769" y="6046"/>
                  </a:cubicBezTo>
                  <a:cubicBezTo>
                    <a:pt x="54805" y="6046"/>
                    <a:pt x="54853" y="6058"/>
                    <a:pt x="54888" y="6058"/>
                  </a:cubicBezTo>
                  <a:cubicBezTo>
                    <a:pt x="54865" y="6105"/>
                    <a:pt x="54841" y="6153"/>
                    <a:pt x="54805" y="6236"/>
                  </a:cubicBezTo>
                  <a:cubicBezTo>
                    <a:pt x="54803" y="6238"/>
                    <a:pt x="54807" y="6239"/>
                    <a:pt x="54814" y="6239"/>
                  </a:cubicBezTo>
                  <a:cubicBezTo>
                    <a:pt x="54857" y="6239"/>
                    <a:pt x="55044" y="6211"/>
                    <a:pt x="55126" y="6200"/>
                  </a:cubicBezTo>
                  <a:cubicBezTo>
                    <a:pt x="55234" y="6177"/>
                    <a:pt x="55281" y="6058"/>
                    <a:pt x="55257" y="5962"/>
                  </a:cubicBezTo>
                  <a:cubicBezTo>
                    <a:pt x="55019" y="4819"/>
                    <a:pt x="53186" y="4212"/>
                    <a:pt x="52209" y="3926"/>
                  </a:cubicBezTo>
                  <a:cubicBezTo>
                    <a:pt x="50757" y="3498"/>
                    <a:pt x="49423" y="3069"/>
                    <a:pt x="48030" y="2486"/>
                  </a:cubicBezTo>
                  <a:cubicBezTo>
                    <a:pt x="44089" y="843"/>
                    <a:pt x="39589" y="200"/>
                    <a:pt x="35326" y="33"/>
                  </a:cubicBezTo>
                  <a:cubicBezTo>
                    <a:pt x="34723" y="11"/>
                    <a:pt x="34119" y="1"/>
                    <a:pt x="3351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4392800" y="21179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0"/>
                  </a:moveTo>
                  <a:cubicBezTo>
                    <a:pt x="12" y="0"/>
                    <a:pt x="12" y="0"/>
                    <a:pt x="0" y="12"/>
                  </a:cubicBezTo>
                  <a:cubicBezTo>
                    <a:pt x="12" y="12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3768900" y="2144450"/>
              <a:ext cx="275" cy="800"/>
            </a:xfrm>
            <a:custGeom>
              <a:avLst/>
              <a:gdLst/>
              <a:ahLst/>
              <a:cxnLst/>
              <a:rect l="l" t="t" r="r" b="b"/>
              <a:pathLst>
                <a:path w="11" h="32" extrusionOk="0">
                  <a:moveTo>
                    <a:pt x="1" y="0"/>
                  </a:moveTo>
                  <a:cubicBezTo>
                    <a:pt x="6" y="22"/>
                    <a:pt x="9" y="32"/>
                    <a:pt x="10" y="32"/>
                  </a:cubicBezTo>
                  <a:cubicBezTo>
                    <a:pt x="10" y="32"/>
                    <a:pt x="7" y="19"/>
                    <a:pt x="1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4255275" y="2306125"/>
              <a:ext cx="146475" cy="86025"/>
            </a:xfrm>
            <a:custGeom>
              <a:avLst/>
              <a:gdLst/>
              <a:ahLst/>
              <a:cxnLst/>
              <a:rect l="l" t="t" r="r" b="b"/>
              <a:pathLst>
                <a:path w="5859" h="3441" extrusionOk="0">
                  <a:moveTo>
                    <a:pt x="1519" y="1"/>
                  </a:moveTo>
                  <a:cubicBezTo>
                    <a:pt x="1477" y="1"/>
                    <a:pt x="1429" y="46"/>
                    <a:pt x="1394" y="46"/>
                  </a:cubicBezTo>
                  <a:lnTo>
                    <a:pt x="1382" y="46"/>
                  </a:lnTo>
                  <a:cubicBezTo>
                    <a:pt x="548" y="665"/>
                    <a:pt x="1" y="1987"/>
                    <a:pt x="906" y="2368"/>
                  </a:cubicBezTo>
                  <a:cubicBezTo>
                    <a:pt x="1035" y="2424"/>
                    <a:pt x="1197" y="2438"/>
                    <a:pt x="1361" y="2438"/>
                  </a:cubicBezTo>
                  <a:cubicBezTo>
                    <a:pt x="1514" y="2438"/>
                    <a:pt x="1668" y="2426"/>
                    <a:pt x="1799" y="2426"/>
                  </a:cubicBezTo>
                  <a:cubicBezTo>
                    <a:pt x="1824" y="2426"/>
                    <a:pt x="1847" y="2426"/>
                    <a:pt x="1870" y="2427"/>
                  </a:cubicBezTo>
                  <a:cubicBezTo>
                    <a:pt x="2573" y="2463"/>
                    <a:pt x="3013" y="2427"/>
                    <a:pt x="3573" y="2856"/>
                  </a:cubicBezTo>
                  <a:cubicBezTo>
                    <a:pt x="4028" y="3197"/>
                    <a:pt x="4755" y="3441"/>
                    <a:pt x="5338" y="3441"/>
                  </a:cubicBezTo>
                  <a:cubicBezTo>
                    <a:pt x="5365" y="3441"/>
                    <a:pt x="5392" y="3440"/>
                    <a:pt x="5418" y="3439"/>
                  </a:cubicBezTo>
                  <a:cubicBezTo>
                    <a:pt x="5692" y="3439"/>
                    <a:pt x="5823" y="3391"/>
                    <a:pt x="5835" y="3070"/>
                  </a:cubicBezTo>
                  <a:cubicBezTo>
                    <a:pt x="5859" y="2439"/>
                    <a:pt x="5311" y="2379"/>
                    <a:pt x="4894" y="2332"/>
                  </a:cubicBezTo>
                  <a:cubicBezTo>
                    <a:pt x="3977" y="2201"/>
                    <a:pt x="4227" y="1225"/>
                    <a:pt x="3501" y="808"/>
                  </a:cubicBezTo>
                  <a:cubicBezTo>
                    <a:pt x="3180" y="641"/>
                    <a:pt x="2834" y="689"/>
                    <a:pt x="2489" y="629"/>
                  </a:cubicBezTo>
                  <a:cubicBezTo>
                    <a:pt x="1977" y="534"/>
                    <a:pt x="1870" y="355"/>
                    <a:pt x="1560" y="22"/>
                  </a:cubicBezTo>
                  <a:cubicBezTo>
                    <a:pt x="1548" y="6"/>
                    <a:pt x="1534" y="1"/>
                    <a:pt x="151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3556975" y="3417150"/>
              <a:ext cx="57775" cy="54400"/>
            </a:xfrm>
            <a:custGeom>
              <a:avLst/>
              <a:gdLst/>
              <a:ahLst/>
              <a:cxnLst/>
              <a:rect l="l" t="t" r="r" b="b"/>
              <a:pathLst>
                <a:path w="2311" h="2176" extrusionOk="0">
                  <a:moveTo>
                    <a:pt x="655" y="0"/>
                  </a:moveTo>
                  <a:cubicBezTo>
                    <a:pt x="455" y="0"/>
                    <a:pt x="267" y="54"/>
                    <a:pt x="120" y="194"/>
                  </a:cubicBezTo>
                  <a:cubicBezTo>
                    <a:pt x="84" y="206"/>
                    <a:pt x="60" y="229"/>
                    <a:pt x="36" y="277"/>
                  </a:cubicBezTo>
                  <a:cubicBezTo>
                    <a:pt x="13" y="313"/>
                    <a:pt x="1" y="360"/>
                    <a:pt x="1" y="396"/>
                  </a:cubicBezTo>
                  <a:cubicBezTo>
                    <a:pt x="1" y="503"/>
                    <a:pt x="36" y="610"/>
                    <a:pt x="60" y="718"/>
                  </a:cubicBezTo>
                  <a:cubicBezTo>
                    <a:pt x="132" y="1051"/>
                    <a:pt x="215" y="1396"/>
                    <a:pt x="346" y="1706"/>
                  </a:cubicBezTo>
                  <a:cubicBezTo>
                    <a:pt x="445" y="1936"/>
                    <a:pt x="593" y="2176"/>
                    <a:pt x="858" y="2176"/>
                  </a:cubicBezTo>
                  <a:cubicBezTo>
                    <a:pt x="881" y="2176"/>
                    <a:pt x="905" y="2174"/>
                    <a:pt x="929" y="2170"/>
                  </a:cubicBezTo>
                  <a:cubicBezTo>
                    <a:pt x="1191" y="2122"/>
                    <a:pt x="1418" y="1872"/>
                    <a:pt x="1560" y="1658"/>
                  </a:cubicBezTo>
                  <a:cubicBezTo>
                    <a:pt x="1703" y="1444"/>
                    <a:pt x="1715" y="1360"/>
                    <a:pt x="1989" y="1230"/>
                  </a:cubicBezTo>
                  <a:cubicBezTo>
                    <a:pt x="2096" y="1170"/>
                    <a:pt x="2191" y="1134"/>
                    <a:pt x="2227" y="1003"/>
                  </a:cubicBezTo>
                  <a:cubicBezTo>
                    <a:pt x="2311" y="729"/>
                    <a:pt x="1965" y="527"/>
                    <a:pt x="1787" y="396"/>
                  </a:cubicBezTo>
                  <a:cubicBezTo>
                    <a:pt x="1501" y="214"/>
                    <a:pt x="1053" y="0"/>
                    <a:pt x="655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824700" y="2422200"/>
              <a:ext cx="321800" cy="831450"/>
            </a:xfrm>
            <a:custGeom>
              <a:avLst/>
              <a:gdLst/>
              <a:ahLst/>
              <a:cxnLst/>
              <a:rect l="l" t="t" r="r" b="b"/>
              <a:pathLst>
                <a:path w="12872" h="33258" extrusionOk="0">
                  <a:moveTo>
                    <a:pt x="10156" y="25264"/>
                  </a:moveTo>
                  <a:lnTo>
                    <a:pt x="10156" y="25264"/>
                  </a:lnTo>
                  <a:cubicBezTo>
                    <a:pt x="10192" y="25407"/>
                    <a:pt x="10240" y="25561"/>
                    <a:pt x="10287" y="25752"/>
                  </a:cubicBezTo>
                  <a:cubicBezTo>
                    <a:pt x="10371" y="26109"/>
                    <a:pt x="10430" y="26395"/>
                    <a:pt x="10478" y="26657"/>
                  </a:cubicBezTo>
                  <a:cubicBezTo>
                    <a:pt x="10371" y="26192"/>
                    <a:pt x="10264" y="25728"/>
                    <a:pt x="10156" y="25264"/>
                  </a:cubicBezTo>
                  <a:close/>
                  <a:moveTo>
                    <a:pt x="209" y="1"/>
                  </a:moveTo>
                  <a:cubicBezTo>
                    <a:pt x="154" y="1"/>
                    <a:pt x="105" y="33"/>
                    <a:pt x="72" y="82"/>
                  </a:cubicBezTo>
                  <a:cubicBezTo>
                    <a:pt x="24" y="118"/>
                    <a:pt x="0" y="177"/>
                    <a:pt x="24" y="249"/>
                  </a:cubicBezTo>
                  <a:cubicBezTo>
                    <a:pt x="774" y="4071"/>
                    <a:pt x="4227" y="6333"/>
                    <a:pt x="5668" y="9917"/>
                  </a:cubicBezTo>
                  <a:cubicBezTo>
                    <a:pt x="6906" y="13012"/>
                    <a:pt x="7478" y="16394"/>
                    <a:pt x="8430" y="19572"/>
                  </a:cubicBezTo>
                  <a:cubicBezTo>
                    <a:pt x="9371" y="22740"/>
                    <a:pt x="10014" y="25919"/>
                    <a:pt x="10609" y="29145"/>
                  </a:cubicBezTo>
                  <a:cubicBezTo>
                    <a:pt x="10760" y="30006"/>
                    <a:pt x="11219" y="33258"/>
                    <a:pt x="12586" y="33258"/>
                  </a:cubicBezTo>
                  <a:cubicBezTo>
                    <a:pt x="12617" y="33258"/>
                    <a:pt x="12648" y="33256"/>
                    <a:pt x="12681" y="33253"/>
                  </a:cubicBezTo>
                  <a:cubicBezTo>
                    <a:pt x="12788" y="33241"/>
                    <a:pt x="12871" y="33181"/>
                    <a:pt x="12871" y="33062"/>
                  </a:cubicBezTo>
                  <a:cubicBezTo>
                    <a:pt x="12538" y="20918"/>
                    <a:pt x="8180" y="9405"/>
                    <a:pt x="370" y="94"/>
                  </a:cubicBezTo>
                  <a:cubicBezTo>
                    <a:pt x="346" y="58"/>
                    <a:pt x="322" y="34"/>
                    <a:pt x="286" y="22"/>
                  </a:cubicBezTo>
                  <a:cubicBezTo>
                    <a:pt x="260" y="8"/>
                    <a:pt x="234" y="1"/>
                    <a:pt x="20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4433875" y="2133725"/>
              <a:ext cx="96475" cy="62525"/>
            </a:xfrm>
            <a:custGeom>
              <a:avLst/>
              <a:gdLst/>
              <a:ahLst/>
              <a:cxnLst/>
              <a:rect l="l" t="t" r="r" b="b"/>
              <a:pathLst>
                <a:path w="3859" h="2501" extrusionOk="0">
                  <a:moveTo>
                    <a:pt x="1896" y="5"/>
                  </a:moveTo>
                  <a:cubicBezTo>
                    <a:pt x="1878" y="5"/>
                    <a:pt x="1861" y="7"/>
                    <a:pt x="1846" y="12"/>
                  </a:cubicBezTo>
                  <a:lnTo>
                    <a:pt x="1834" y="12"/>
                  </a:lnTo>
                  <a:cubicBezTo>
                    <a:pt x="1620" y="48"/>
                    <a:pt x="1" y="1"/>
                    <a:pt x="310" y="620"/>
                  </a:cubicBezTo>
                  <a:cubicBezTo>
                    <a:pt x="441" y="858"/>
                    <a:pt x="917" y="989"/>
                    <a:pt x="1132" y="1132"/>
                  </a:cubicBezTo>
                  <a:cubicBezTo>
                    <a:pt x="1608" y="1441"/>
                    <a:pt x="1929" y="1917"/>
                    <a:pt x="2394" y="2227"/>
                  </a:cubicBezTo>
                  <a:cubicBezTo>
                    <a:pt x="2624" y="2370"/>
                    <a:pt x="2919" y="2500"/>
                    <a:pt x="3175" y="2500"/>
                  </a:cubicBezTo>
                  <a:cubicBezTo>
                    <a:pt x="3410" y="2500"/>
                    <a:pt x="3612" y="2391"/>
                    <a:pt x="3703" y="2084"/>
                  </a:cubicBezTo>
                  <a:cubicBezTo>
                    <a:pt x="3787" y="1798"/>
                    <a:pt x="3858" y="1298"/>
                    <a:pt x="3691" y="1048"/>
                  </a:cubicBezTo>
                  <a:cubicBezTo>
                    <a:pt x="3560" y="858"/>
                    <a:pt x="3120" y="703"/>
                    <a:pt x="2929" y="584"/>
                  </a:cubicBezTo>
                  <a:cubicBezTo>
                    <a:pt x="2608" y="393"/>
                    <a:pt x="2298" y="215"/>
                    <a:pt x="1977" y="24"/>
                  </a:cubicBezTo>
                  <a:cubicBezTo>
                    <a:pt x="1949" y="10"/>
                    <a:pt x="1921" y="5"/>
                    <a:pt x="1896" y="5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3614125" y="4495475"/>
              <a:ext cx="588200" cy="91450"/>
            </a:xfrm>
            <a:custGeom>
              <a:avLst/>
              <a:gdLst/>
              <a:ahLst/>
              <a:cxnLst/>
              <a:rect l="l" t="t" r="r" b="b"/>
              <a:pathLst>
                <a:path w="23528" h="3658" extrusionOk="0">
                  <a:moveTo>
                    <a:pt x="22412" y="0"/>
                  </a:moveTo>
                  <a:cubicBezTo>
                    <a:pt x="21555" y="0"/>
                    <a:pt x="20563" y="308"/>
                    <a:pt x="19932" y="483"/>
                  </a:cubicBezTo>
                  <a:cubicBezTo>
                    <a:pt x="18408" y="1042"/>
                    <a:pt x="16919" y="1733"/>
                    <a:pt x="15407" y="2316"/>
                  </a:cubicBezTo>
                  <a:cubicBezTo>
                    <a:pt x="14586" y="2638"/>
                    <a:pt x="13550" y="2840"/>
                    <a:pt x="12502" y="2995"/>
                  </a:cubicBezTo>
                  <a:cubicBezTo>
                    <a:pt x="12312" y="3007"/>
                    <a:pt x="12121" y="3031"/>
                    <a:pt x="11895" y="3066"/>
                  </a:cubicBezTo>
                  <a:lnTo>
                    <a:pt x="11883" y="3066"/>
                  </a:lnTo>
                  <a:cubicBezTo>
                    <a:pt x="11193" y="3150"/>
                    <a:pt x="10526" y="3209"/>
                    <a:pt x="9931" y="3245"/>
                  </a:cubicBezTo>
                  <a:cubicBezTo>
                    <a:pt x="9883" y="3257"/>
                    <a:pt x="9847" y="3269"/>
                    <a:pt x="9811" y="3304"/>
                  </a:cubicBezTo>
                  <a:cubicBezTo>
                    <a:pt x="9788" y="3269"/>
                    <a:pt x="9752" y="3257"/>
                    <a:pt x="9692" y="3245"/>
                  </a:cubicBezTo>
                  <a:cubicBezTo>
                    <a:pt x="6736" y="3132"/>
                    <a:pt x="3727" y="2549"/>
                    <a:pt x="765" y="2549"/>
                  </a:cubicBezTo>
                  <a:cubicBezTo>
                    <a:pt x="601" y="2549"/>
                    <a:pt x="438" y="2551"/>
                    <a:pt x="275" y="2554"/>
                  </a:cubicBezTo>
                  <a:cubicBezTo>
                    <a:pt x="72" y="2566"/>
                    <a:pt x="1" y="2900"/>
                    <a:pt x="227" y="2935"/>
                  </a:cubicBezTo>
                  <a:cubicBezTo>
                    <a:pt x="429" y="2959"/>
                    <a:pt x="632" y="2983"/>
                    <a:pt x="834" y="3019"/>
                  </a:cubicBezTo>
                  <a:cubicBezTo>
                    <a:pt x="965" y="3054"/>
                    <a:pt x="1168" y="3078"/>
                    <a:pt x="1394" y="3090"/>
                  </a:cubicBezTo>
                  <a:cubicBezTo>
                    <a:pt x="3858" y="3435"/>
                    <a:pt x="6347" y="3626"/>
                    <a:pt x="8847" y="3638"/>
                  </a:cubicBezTo>
                  <a:cubicBezTo>
                    <a:pt x="9133" y="3638"/>
                    <a:pt x="9407" y="3638"/>
                    <a:pt x="9692" y="3626"/>
                  </a:cubicBezTo>
                  <a:cubicBezTo>
                    <a:pt x="9740" y="3626"/>
                    <a:pt x="9788" y="3614"/>
                    <a:pt x="9811" y="3590"/>
                  </a:cubicBezTo>
                  <a:cubicBezTo>
                    <a:pt x="9847" y="3614"/>
                    <a:pt x="9883" y="3626"/>
                    <a:pt x="9931" y="3626"/>
                  </a:cubicBezTo>
                  <a:cubicBezTo>
                    <a:pt x="10145" y="3626"/>
                    <a:pt x="10359" y="3614"/>
                    <a:pt x="10573" y="3614"/>
                  </a:cubicBezTo>
                  <a:cubicBezTo>
                    <a:pt x="10683" y="3644"/>
                    <a:pt x="10812" y="3657"/>
                    <a:pt x="10955" y="3657"/>
                  </a:cubicBezTo>
                  <a:cubicBezTo>
                    <a:pt x="11153" y="3657"/>
                    <a:pt x="11379" y="3632"/>
                    <a:pt x="11621" y="3590"/>
                  </a:cubicBezTo>
                  <a:cubicBezTo>
                    <a:pt x="13764" y="3543"/>
                    <a:pt x="16110" y="3447"/>
                    <a:pt x="17967" y="2709"/>
                  </a:cubicBezTo>
                  <a:cubicBezTo>
                    <a:pt x="19444" y="2114"/>
                    <a:pt x="20884" y="1447"/>
                    <a:pt x="22408" y="923"/>
                  </a:cubicBezTo>
                  <a:cubicBezTo>
                    <a:pt x="22742" y="804"/>
                    <a:pt x="23182" y="768"/>
                    <a:pt x="23444" y="506"/>
                  </a:cubicBezTo>
                  <a:cubicBezTo>
                    <a:pt x="23527" y="423"/>
                    <a:pt x="23516" y="268"/>
                    <a:pt x="23408" y="209"/>
                  </a:cubicBezTo>
                  <a:cubicBezTo>
                    <a:pt x="23128" y="58"/>
                    <a:pt x="22782" y="0"/>
                    <a:pt x="22412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2669675" y="2505800"/>
              <a:ext cx="2486350" cy="2080925"/>
            </a:xfrm>
            <a:custGeom>
              <a:avLst/>
              <a:gdLst/>
              <a:ahLst/>
              <a:cxnLst/>
              <a:rect l="l" t="t" r="r" b="b"/>
              <a:pathLst>
                <a:path w="99454" h="83237" extrusionOk="0">
                  <a:moveTo>
                    <a:pt x="89619" y="0"/>
                  </a:moveTo>
                  <a:cubicBezTo>
                    <a:pt x="80891" y="32445"/>
                    <a:pt x="51257" y="56341"/>
                    <a:pt x="16050" y="56341"/>
                  </a:cubicBezTo>
                  <a:cubicBezTo>
                    <a:pt x="10537" y="56341"/>
                    <a:pt x="5179" y="55745"/>
                    <a:pt x="0" y="54638"/>
                  </a:cubicBezTo>
                  <a:lnTo>
                    <a:pt x="0" y="54638"/>
                  </a:lnTo>
                  <a:cubicBezTo>
                    <a:pt x="8727" y="71616"/>
                    <a:pt x="26420" y="83237"/>
                    <a:pt x="46827" y="83237"/>
                  </a:cubicBezTo>
                  <a:cubicBezTo>
                    <a:pt x="75891" y="83237"/>
                    <a:pt x="99453" y="59686"/>
                    <a:pt x="99453" y="30623"/>
                  </a:cubicBezTo>
                  <a:cubicBezTo>
                    <a:pt x="99453" y="19193"/>
                    <a:pt x="95810" y="8620"/>
                    <a:pt x="89619" y="0"/>
                  </a:cubicBezTo>
                  <a:close/>
                </a:path>
              </a:pathLst>
            </a:custGeom>
            <a:solidFill>
              <a:srgbClr val="043A5B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6"/>
          <p:cNvGrpSpPr/>
          <p:nvPr/>
        </p:nvGrpSpPr>
        <p:grpSpPr>
          <a:xfrm flipH="1">
            <a:off x="1608664" y="2454243"/>
            <a:ext cx="446222" cy="77476"/>
            <a:chOff x="6146875" y="1767300"/>
            <a:chExt cx="331025" cy="57475"/>
          </a:xfrm>
        </p:grpSpPr>
        <p:sp>
          <p:nvSpPr>
            <p:cNvPr id="544" name="Google Shape;544;p36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Explicando Solaris</a:t>
            </a: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52;p37"/>
          <p:cNvSpPr txBox="1">
            <a:spLocks noGrp="1"/>
          </p:cNvSpPr>
          <p:nvPr>
            <p:ph type="subTitle" idx="4294967295"/>
          </p:nvPr>
        </p:nvSpPr>
        <p:spPr>
          <a:xfrm>
            <a:off x="986631" y="1431986"/>
            <a:ext cx="7170737" cy="2674624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indent="0" algn="ctr">
              <a:buNone/>
            </a:pP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Solaris nasceu para tornar a tecnologia fotovoltaica mais conhecida e de forma fácil, você pode simular o quanto você economizaria se utilizasse a tecnologia solar para sua residência ou qualquer outro estabelecimento.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6"/>
          <p:cNvSpPr txBox="1">
            <a:spLocks noGrp="1"/>
          </p:cNvSpPr>
          <p:nvPr>
            <p:ph type="title" idx="2"/>
          </p:nvPr>
        </p:nvSpPr>
        <p:spPr>
          <a:xfrm>
            <a:off x="1489924" y="1220113"/>
            <a:ext cx="1380275" cy="13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07" name="Google Shape;507;p36"/>
          <p:cNvSpPr txBox="1">
            <a:spLocks noGrp="1"/>
          </p:cNvSpPr>
          <p:nvPr>
            <p:ph type="title"/>
          </p:nvPr>
        </p:nvSpPr>
        <p:spPr>
          <a:xfrm>
            <a:off x="1489925" y="2573725"/>
            <a:ext cx="2582232" cy="7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Hi Fi / low Fi</a:t>
            </a:r>
          </a:p>
        </p:txBody>
      </p:sp>
      <p:grpSp>
        <p:nvGrpSpPr>
          <p:cNvPr id="509" name="Google Shape;509;p36"/>
          <p:cNvGrpSpPr/>
          <p:nvPr/>
        </p:nvGrpSpPr>
        <p:grpSpPr>
          <a:xfrm>
            <a:off x="4590782" y="1905560"/>
            <a:ext cx="3133498" cy="2582960"/>
            <a:chOff x="1743950" y="1956025"/>
            <a:chExt cx="3777575" cy="3113875"/>
          </a:xfrm>
        </p:grpSpPr>
        <p:sp>
          <p:nvSpPr>
            <p:cNvPr id="511" name="Google Shape;511;p36"/>
            <p:cNvSpPr/>
            <p:nvPr/>
          </p:nvSpPr>
          <p:spPr>
            <a:xfrm>
              <a:off x="1743950" y="2590925"/>
              <a:ext cx="3777575" cy="2478975"/>
            </a:xfrm>
            <a:custGeom>
              <a:avLst/>
              <a:gdLst/>
              <a:ahLst/>
              <a:cxnLst/>
              <a:rect l="l" t="t" r="r" b="b"/>
              <a:pathLst>
                <a:path w="151103" h="99159" extrusionOk="0">
                  <a:moveTo>
                    <a:pt x="80976" y="0"/>
                  </a:moveTo>
                  <a:cubicBezTo>
                    <a:pt x="80204" y="0"/>
                    <a:pt x="79434" y="12"/>
                    <a:pt x="78665" y="36"/>
                  </a:cubicBezTo>
                  <a:cubicBezTo>
                    <a:pt x="73998" y="179"/>
                    <a:pt x="69664" y="929"/>
                    <a:pt x="65295" y="1727"/>
                  </a:cubicBezTo>
                  <a:cubicBezTo>
                    <a:pt x="60520" y="2156"/>
                    <a:pt x="55722" y="2560"/>
                    <a:pt x="50912" y="2894"/>
                  </a:cubicBezTo>
                  <a:cubicBezTo>
                    <a:pt x="47459" y="3132"/>
                    <a:pt x="44006" y="3394"/>
                    <a:pt x="40613" y="3799"/>
                  </a:cubicBezTo>
                  <a:cubicBezTo>
                    <a:pt x="39833" y="3747"/>
                    <a:pt x="39057" y="3709"/>
                    <a:pt x="38304" y="3709"/>
                  </a:cubicBezTo>
                  <a:cubicBezTo>
                    <a:pt x="36286" y="3709"/>
                    <a:pt x="34441" y="3980"/>
                    <a:pt x="33183" y="4977"/>
                  </a:cubicBezTo>
                  <a:cubicBezTo>
                    <a:pt x="32433" y="5132"/>
                    <a:pt x="31695" y="5299"/>
                    <a:pt x="30957" y="5477"/>
                  </a:cubicBezTo>
                  <a:cubicBezTo>
                    <a:pt x="16300" y="9013"/>
                    <a:pt x="6763" y="18491"/>
                    <a:pt x="3406" y="29647"/>
                  </a:cubicBezTo>
                  <a:cubicBezTo>
                    <a:pt x="1" y="40994"/>
                    <a:pt x="3084" y="54281"/>
                    <a:pt x="9514" y="65723"/>
                  </a:cubicBezTo>
                  <a:cubicBezTo>
                    <a:pt x="15038" y="75545"/>
                    <a:pt x="24087" y="84308"/>
                    <a:pt x="36303" y="90226"/>
                  </a:cubicBezTo>
                  <a:cubicBezTo>
                    <a:pt x="49235" y="96492"/>
                    <a:pt x="65296" y="99158"/>
                    <a:pt x="79683" y="99158"/>
                  </a:cubicBezTo>
                  <a:cubicBezTo>
                    <a:pt x="80303" y="99158"/>
                    <a:pt x="80921" y="99153"/>
                    <a:pt x="81535" y="99144"/>
                  </a:cubicBezTo>
                  <a:cubicBezTo>
                    <a:pt x="97203" y="98894"/>
                    <a:pt x="111693" y="94834"/>
                    <a:pt x="123826" y="88571"/>
                  </a:cubicBezTo>
                  <a:cubicBezTo>
                    <a:pt x="135780" y="82415"/>
                    <a:pt x="144757" y="73474"/>
                    <a:pt x="148031" y="62472"/>
                  </a:cubicBezTo>
                  <a:cubicBezTo>
                    <a:pt x="151103" y="52126"/>
                    <a:pt x="148198" y="40232"/>
                    <a:pt x="142185" y="29826"/>
                  </a:cubicBezTo>
                  <a:cubicBezTo>
                    <a:pt x="138304" y="23099"/>
                    <a:pt x="132541" y="16872"/>
                    <a:pt x="124993" y="11954"/>
                  </a:cubicBezTo>
                  <a:cubicBezTo>
                    <a:pt x="116206" y="6227"/>
                    <a:pt x="105562" y="3084"/>
                    <a:pt x="94786" y="1215"/>
                  </a:cubicBezTo>
                  <a:cubicBezTo>
                    <a:pt x="90180" y="420"/>
                    <a:pt x="85557" y="0"/>
                    <a:pt x="80976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2525000" y="1956025"/>
              <a:ext cx="2631025" cy="2630700"/>
            </a:xfrm>
            <a:custGeom>
              <a:avLst/>
              <a:gdLst/>
              <a:ahLst/>
              <a:cxnLst/>
              <a:rect l="l" t="t" r="r" b="b"/>
              <a:pathLst>
                <a:path w="105241" h="105228" extrusionOk="0">
                  <a:moveTo>
                    <a:pt x="52614" y="1"/>
                  </a:moveTo>
                  <a:cubicBezTo>
                    <a:pt x="23563" y="1"/>
                    <a:pt x="1" y="23551"/>
                    <a:pt x="1" y="52614"/>
                  </a:cubicBezTo>
                  <a:cubicBezTo>
                    <a:pt x="1" y="81677"/>
                    <a:pt x="23563" y="105228"/>
                    <a:pt x="52614" y="105228"/>
                  </a:cubicBezTo>
                  <a:cubicBezTo>
                    <a:pt x="81678" y="105228"/>
                    <a:pt x="105240" y="81677"/>
                    <a:pt x="105240" y="52614"/>
                  </a:cubicBezTo>
                  <a:cubicBezTo>
                    <a:pt x="105240" y="23551"/>
                    <a:pt x="81678" y="1"/>
                    <a:pt x="5261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4178175" y="4397625"/>
              <a:ext cx="88750" cy="32875"/>
            </a:xfrm>
            <a:custGeom>
              <a:avLst/>
              <a:gdLst/>
              <a:ahLst/>
              <a:cxnLst/>
              <a:rect l="l" t="t" r="r" b="b"/>
              <a:pathLst>
                <a:path w="3550" h="1315" extrusionOk="0">
                  <a:moveTo>
                    <a:pt x="1702" y="1"/>
                  </a:moveTo>
                  <a:cubicBezTo>
                    <a:pt x="1127" y="1"/>
                    <a:pt x="621" y="113"/>
                    <a:pt x="251" y="694"/>
                  </a:cubicBezTo>
                  <a:cubicBezTo>
                    <a:pt x="0" y="1204"/>
                    <a:pt x="466" y="1315"/>
                    <a:pt x="914" y="1315"/>
                  </a:cubicBezTo>
                  <a:cubicBezTo>
                    <a:pt x="1104" y="1315"/>
                    <a:pt x="1290" y="1295"/>
                    <a:pt x="1418" y="1277"/>
                  </a:cubicBezTo>
                  <a:cubicBezTo>
                    <a:pt x="1763" y="1230"/>
                    <a:pt x="3549" y="920"/>
                    <a:pt x="3442" y="301"/>
                  </a:cubicBezTo>
                  <a:cubicBezTo>
                    <a:pt x="3393" y="56"/>
                    <a:pt x="3004" y="24"/>
                    <a:pt x="2687" y="24"/>
                  </a:cubicBezTo>
                  <a:cubicBezTo>
                    <a:pt x="2572" y="24"/>
                    <a:pt x="2466" y="28"/>
                    <a:pt x="2390" y="28"/>
                  </a:cubicBezTo>
                  <a:cubicBezTo>
                    <a:pt x="2369" y="28"/>
                    <a:pt x="2351" y="28"/>
                    <a:pt x="2335" y="27"/>
                  </a:cubicBezTo>
                  <a:cubicBezTo>
                    <a:pt x="2117" y="15"/>
                    <a:pt x="1905" y="1"/>
                    <a:pt x="1702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3759975" y="2855825"/>
              <a:ext cx="289350" cy="91800"/>
            </a:xfrm>
            <a:custGeom>
              <a:avLst/>
              <a:gdLst/>
              <a:ahLst/>
              <a:cxnLst/>
              <a:rect l="l" t="t" r="r" b="b"/>
              <a:pathLst>
                <a:path w="11574" h="3672" extrusionOk="0">
                  <a:moveTo>
                    <a:pt x="3129" y="1"/>
                  </a:moveTo>
                  <a:cubicBezTo>
                    <a:pt x="2199" y="1"/>
                    <a:pt x="1385" y="597"/>
                    <a:pt x="453" y="715"/>
                  </a:cubicBezTo>
                  <a:cubicBezTo>
                    <a:pt x="440" y="712"/>
                    <a:pt x="429" y="711"/>
                    <a:pt x="417" y="711"/>
                  </a:cubicBezTo>
                  <a:cubicBezTo>
                    <a:pt x="386" y="711"/>
                    <a:pt x="357" y="722"/>
                    <a:pt x="322" y="739"/>
                  </a:cubicBezTo>
                  <a:cubicBezTo>
                    <a:pt x="179" y="858"/>
                    <a:pt x="156" y="870"/>
                    <a:pt x="60" y="1049"/>
                  </a:cubicBezTo>
                  <a:cubicBezTo>
                    <a:pt x="1" y="1156"/>
                    <a:pt x="60" y="1275"/>
                    <a:pt x="179" y="1323"/>
                  </a:cubicBezTo>
                  <a:cubicBezTo>
                    <a:pt x="409" y="1413"/>
                    <a:pt x="616" y="1449"/>
                    <a:pt x="810" y="1449"/>
                  </a:cubicBezTo>
                  <a:cubicBezTo>
                    <a:pt x="1551" y="1449"/>
                    <a:pt x="2099" y="929"/>
                    <a:pt x="2944" y="929"/>
                  </a:cubicBezTo>
                  <a:cubicBezTo>
                    <a:pt x="2959" y="929"/>
                    <a:pt x="2974" y="929"/>
                    <a:pt x="2989" y="930"/>
                  </a:cubicBezTo>
                  <a:cubicBezTo>
                    <a:pt x="3882" y="954"/>
                    <a:pt x="4299" y="1680"/>
                    <a:pt x="5073" y="1870"/>
                  </a:cubicBezTo>
                  <a:cubicBezTo>
                    <a:pt x="5799" y="2061"/>
                    <a:pt x="6180" y="1989"/>
                    <a:pt x="6835" y="2478"/>
                  </a:cubicBezTo>
                  <a:cubicBezTo>
                    <a:pt x="7085" y="2668"/>
                    <a:pt x="8097" y="2894"/>
                    <a:pt x="7526" y="3347"/>
                  </a:cubicBezTo>
                  <a:cubicBezTo>
                    <a:pt x="7395" y="3454"/>
                    <a:pt x="7514" y="3668"/>
                    <a:pt x="7656" y="3668"/>
                  </a:cubicBezTo>
                  <a:cubicBezTo>
                    <a:pt x="7787" y="3670"/>
                    <a:pt x="7930" y="3671"/>
                    <a:pt x="8083" y="3671"/>
                  </a:cubicBezTo>
                  <a:cubicBezTo>
                    <a:pt x="9172" y="3671"/>
                    <a:pt x="10737" y="3597"/>
                    <a:pt x="11478" y="2918"/>
                  </a:cubicBezTo>
                  <a:cubicBezTo>
                    <a:pt x="11574" y="2823"/>
                    <a:pt x="11538" y="2680"/>
                    <a:pt x="11443" y="2620"/>
                  </a:cubicBezTo>
                  <a:cubicBezTo>
                    <a:pt x="10109" y="1704"/>
                    <a:pt x="8002" y="1608"/>
                    <a:pt x="6442" y="1120"/>
                  </a:cubicBezTo>
                  <a:cubicBezTo>
                    <a:pt x="5454" y="811"/>
                    <a:pt x="4216" y="25"/>
                    <a:pt x="3156" y="1"/>
                  </a:cubicBezTo>
                  <a:cubicBezTo>
                    <a:pt x="3147" y="1"/>
                    <a:pt x="3138" y="1"/>
                    <a:pt x="312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3922500" y="2967700"/>
              <a:ext cx="77800" cy="27925"/>
            </a:xfrm>
            <a:custGeom>
              <a:avLst/>
              <a:gdLst/>
              <a:ahLst/>
              <a:cxnLst/>
              <a:rect l="l" t="t" r="r" b="b"/>
              <a:pathLst>
                <a:path w="3112" h="1117" extrusionOk="0">
                  <a:moveTo>
                    <a:pt x="337" y="0"/>
                  </a:moveTo>
                  <a:cubicBezTo>
                    <a:pt x="283" y="0"/>
                    <a:pt x="230" y="15"/>
                    <a:pt x="179" y="50"/>
                  </a:cubicBezTo>
                  <a:cubicBezTo>
                    <a:pt x="1" y="181"/>
                    <a:pt x="1" y="491"/>
                    <a:pt x="108" y="658"/>
                  </a:cubicBezTo>
                  <a:cubicBezTo>
                    <a:pt x="251" y="884"/>
                    <a:pt x="560" y="920"/>
                    <a:pt x="798" y="943"/>
                  </a:cubicBezTo>
                  <a:cubicBezTo>
                    <a:pt x="1203" y="979"/>
                    <a:pt x="1560" y="955"/>
                    <a:pt x="1965" y="1074"/>
                  </a:cubicBezTo>
                  <a:cubicBezTo>
                    <a:pt x="2048" y="1100"/>
                    <a:pt x="2176" y="1117"/>
                    <a:pt x="2312" y="1117"/>
                  </a:cubicBezTo>
                  <a:cubicBezTo>
                    <a:pt x="2680" y="1117"/>
                    <a:pt x="3111" y="992"/>
                    <a:pt x="2894" y="574"/>
                  </a:cubicBezTo>
                  <a:cubicBezTo>
                    <a:pt x="2751" y="312"/>
                    <a:pt x="2358" y="158"/>
                    <a:pt x="2084" y="98"/>
                  </a:cubicBezTo>
                  <a:cubicBezTo>
                    <a:pt x="2031" y="88"/>
                    <a:pt x="1979" y="83"/>
                    <a:pt x="1928" y="83"/>
                  </a:cubicBezTo>
                  <a:cubicBezTo>
                    <a:pt x="1607" y="83"/>
                    <a:pt x="1327" y="261"/>
                    <a:pt x="1025" y="261"/>
                  </a:cubicBezTo>
                  <a:cubicBezTo>
                    <a:pt x="989" y="261"/>
                    <a:pt x="954" y="258"/>
                    <a:pt x="917" y="253"/>
                  </a:cubicBezTo>
                  <a:cubicBezTo>
                    <a:pt x="749" y="197"/>
                    <a:pt x="536" y="0"/>
                    <a:pt x="337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4042750" y="2932100"/>
              <a:ext cx="156725" cy="70025"/>
            </a:xfrm>
            <a:custGeom>
              <a:avLst/>
              <a:gdLst/>
              <a:ahLst/>
              <a:cxnLst/>
              <a:rect l="l" t="t" r="r" b="b"/>
              <a:pathLst>
                <a:path w="6269" h="2801" extrusionOk="0">
                  <a:moveTo>
                    <a:pt x="1479" y="1"/>
                  </a:moveTo>
                  <a:cubicBezTo>
                    <a:pt x="1168" y="1"/>
                    <a:pt x="881" y="65"/>
                    <a:pt x="656" y="236"/>
                  </a:cubicBezTo>
                  <a:cubicBezTo>
                    <a:pt x="644" y="248"/>
                    <a:pt x="632" y="260"/>
                    <a:pt x="620" y="272"/>
                  </a:cubicBezTo>
                  <a:cubicBezTo>
                    <a:pt x="572" y="331"/>
                    <a:pt x="536" y="415"/>
                    <a:pt x="584" y="498"/>
                  </a:cubicBezTo>
                  <a:cubicBezTo>
                    <a:pt x="763" y="820"/>
                    <a:pt x="2037" y="1177"/>
                    <a:pt x="2013" y="1462"/>
                  </a:cubicBezTo>
                  <a:cubicBezTo>
                    <a:pt x="2013" y="1441"/>
                    <a:pt x="1814" y="1427"/>
                    <a:pt x="1543" y="1427"/>
                  </a:cubicBezTo>
                  <a:cubicBezTo>
                    <a:pt x="1059" y="1427"/>
                    <a:pt x="346" y="1471"/>
                    <a:pt x="132" y="1593"/>
                  </a:cubicBezTo>
                  <a:cubicBezTo>
                    <a:pt x="25" y="1641"/>
                    <a:pt x="1" y="1808"/>
                    <a:pt x="84" y="1891"/>
                  </a:cubicBezTo>
                  <a:cubicBezTo>
                    <a:pt x="358" y="2129"/>
                    <a:pt x="739" y="2153"/>
                    <a:pt x="1084" y="2189"/>
                  </a:cubicBezTo>
                  <a:cubicBezTo>
                    <a:pt x="1117" y="2191"/>
                    <a:pt x="1150" y="2192"/>
                    <a:pt x="1185" y="2192"/>
                  </a:cubicBezTo>
                  <a:cubicBezTo>
                    <a:pt x="1376" y="2192"/>
                    <a:pt x="1598" y="2160"/>
                    <a:pt x="1803" y="2160"/>
                  </a:cubicBezTo>
                  <a:cubicBezTo>
                    <a:pt x="1917" y="2160"/>
                    <a:pt x="2025" y="2170"/>
                    <a:pt x="2120" y="2201"/>
                  </a:cubicBezTo>
                  <a:cubicBezTo>
                    <a:pt x="2239" y="2236"/>
                    <a:pt x="2620" y="2713"/>
                    <a:pt x="2787" y="2748"/>
                  </a:cubicBezTo>
                  <a:cubicBezTo>
                    <a:pt x="2924" y="2783"/>
                    <a:pt x="2968" y="2801"/>
                    <a:pt x="3008" y="2801"/>
                  </a:cubicBezTo>
                  <a:cubicBezTo>
                    <a:pt x="3052" y="2801"/>
                    <a:pt x="3091" y="2780"/>
                    <a:pt x="3239" y="2736"/>
                  </a:cubicBezTo>
                  <a:cubicBezTo>
                    <a:pt x="3891" y="2553"/>
                    <a:pt x="2687" y="2151"/>
                    <a:pt x="4035" y="2151"/>
                  </a:cubicBezTo>
                  <a:cubicBezTo>
                    <a:pt x="4091" y="2151"/>
                    <a:pt x="4151" y="2152"/>
                    <a:pt x="4216" y="2153"/>
                  </a:cubicBezTo>
                  <a:cubicBezTo>
                    <a:pt x="4404" y="2153"/>
                    <a:pt x="4531" y="2298"/>
                    <a:pt x="4712" y="2298"/>
                  </a:cubicBezTo>
                  <a:cubicBezTo>
                    <a:pt x="4725" y="2298"/>
                    <a:pt x="4738" y="2298"/>
                    <a:pt x="4751" y="2296"/>
                  </a:cubicBezTo>
                  <a:cubicBezTo>
                    <a:pt x="4823" y="2296"/>
                    <a:pt x="4918" y="2248"/>
                    <a:pt x="4930" y="2165"/>
                  </a:cubicBezTo>
                  <a:cubicBezTo>
                    <a:pt x="4988" y="1789"/>
                    <a:pt x="5359" y="1686"/>
                    <a:pt x="5719" y="1686"/>
                  </a:cubicBezTo>
                  <a:cubicBezTo>
                    <a:pt x="5803" y="1686"/>
                    <a:pt x="5887" y="1692"/>
                    <a:pt x="5966" y="1701"/>
                  </a:cubicBezTo>
                  <a:cubicBezTo>
                    <a:pt x="5977" y="1702"/>
                    <a:pt x="5989" y="1703"/>
                    <a:pt x="6000" y="1703"/>
                  </a:cubicBezTo>
                  <a:cubicBezTo>
                    <a:pt x="6142" y="1703"/>
                    <a:pt x="6268" y="1570"/>
                    <a:pt x="6180" y="1427"/>
                  </a:cubicBezTo>
                  <a:cubicBezTo>
                    <a:pt x="5668" y="570"/>
                    <a:pt x="4335" y="736"/>
                    <a:pt x="3537" y="498"/>
                  </a:cubicBezTo>
                  <a:cubicBezTo>
                    <a:pt x="3016" y="333"/>
                    <a:pt x="2185" y="1"/>
                    <a:pt x="147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4212125" y="2968325"/>
              <a:ext cx="65725" cy="32225"/>
            </a:xfrm>
            <a:custGeom>
              <a:avLst/>
              <a:gdLst/>
              <a:ahLst/>
              <a:cxnLst/>
              <a:rect l="l" t="t" r="r" b="b"/>
              <a:pathLst>
                <a:path w="2629" h="1289" extrusionOk="0">
                  <a:moveTo>
                    <a:pt x="1267" y="1"/>
                  </a:moveTo>
                  <a:cubicBezTo>
                    <a:pt x="1051" y="1"/>
                    <a:pt x="840" y="31"/>
                    <a:pt x="667" y="85"/>
                  </a:cubicBezTo>
                  <a:cubicBezTo>
                    <a:pt x="298" y="204"/>
                    <a:pt x="0" y="549"/>
                    <a:pt x="477" y="775"/>
                  </a:cubicBezTo>
                  <a:cubicBezTo>
                    <a:pt x="786" y="918"/>
                    <a:pt x="1143" y="1002"/>
                    <a:pt x="1477" y="1109"/>
                  </a:cubicBezTo>
                  <a:cubicBezTo>
                    <a:pt x="1679" y="1180"/>
                    <a:pt x="1905" y="1276"/>
                    <a:pt x="2132" y="1287"/>
                  </a:cubicBezTo>
                  <a:cubicBezTo>
                    <a:pt x="2142" y="1288"/>
                    <a:pt x="2151" y="1288"/>
                    <a:pt x="2161" y="1288"/>
                  </a:cubicBezTo>
                  <a:cubicBezTo>
                    <a:pt x="2629" y="1288"/>
                    <a:pt x="2556" y="722"/>
                    <a:pt x="2370" y="418"/>
                  </a:cubicBezTo>
                  <a:cubicBezTo>
                    <a:pt x="2370" y="406"/>
                    <a:pt x="2358" y="406"/>
                    <a:pt x="2358" y="394"/>
                  </a:cubicBezTo>
                  <a:cubicBezTo>
                    <a:pt x="2346" y="394"/>
                    <a:pt x="2346" y="383"/>
                    <a:pt x="2346" y="383"/>
                  </a:cubicBezTo>
                  <a:cubicBezTo>
                    <a:pt x="2105" y="110"/>
                    <a:pt x="1675" y="1"/>
                    <a:pt x="126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3918025" y="2797925"/>
              <a:ext cx="53625" cy="58200"/>
            </a:xfrm>
            <a:custGeom>
              <a:avLst/>
              <a:gdLst/>
              <a:ahLst/>
              <a:cxnLst/>
              <a:rect l="l" t="t" r="r" b="b"/>
              <a:pathLst>
                <a:path w="2145" h="2328" extrusionOk="0">
                  <a:moveTo>
                    <a:pt x="502" y="0"/>
                  </a:moveTo>
                  <a:cubicBezTo>
                    <a:pt x="471" y="0"/>
                    <a:pt x="436" y="8"/>
                    <a:pt x="406" y="31"/>
                  </a:cubicBezTo>
                  <a:cubicBezTo>
                    <a:pt x="1" y="269"/>
                    <a:pt x="191" y="1043"/>
                    <a:pt x="322" y="1388"/>
                  </a:cubicBezTo>
                  <a:cubicBezTo>
                    <a:pt x="476" y="1817"/>
                    <a:pt x="915" y="2328"/>
                    <a:pt x="1413" y="2328"/>
                  </a:cubicBezTo>
                  <a:cubicBezTo>
                    <a:pt x="1454" y="2328"/>
                    <a:pt x="1495" y="2324"/>
                    <a:pt x="1537" y="2317"/>
                  </a:cubicBezTo>
                  <a:cubicBezTo>
                    <a:pt x="2144" y="2210"/>
                    <a:pt x="1632" y="1424"/>
                    <a:pt x="1477" y="1150"/>
                  </a:cubicBezTo>
                  <a:cubicBezTo>
                    <a:pt x="1323" y="853"/>
                    <a:pt x="977" y="43"/>
                    <a:pt x="549" y="7"/>
                  </a:cubicBezTo>
                  <a:cubicBezTo>
                    <a:pt x="536" y="3"/>
                    <a:pt x="519" y="0"/>
                    <a:pt x="502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3800175" y="2889750"/>
              <a:ext cx="37525" cy="28300"/>
            </a:xfrm>
            <a:custGeom>
              <a:avLst/>
              <a:gdLst/>
              <a:ahLst/>
              <a:cxnLst/>
              <a:rect l="l" t="t" r="r" b="b"/>
              <a:pathLst>
                <a:path w="1501" h="1132" extrusionOk="0">
                  <a:moveTo>
                    <a:pt x="721" y="0"/>
                  </a:moveTo>
                  <a:cubicBezTo>
                    <a:pt x="418" y="0"/>
                    <a:pt x="117" y="126"/>
                    <a:pt x="12" y="382"/>
                  </a:cubicBezTo>
                  <a:cubicBezTo>
                    <a:pt x="0" y="430"/>
                    <a:pt x="0" y="454"/>
                    <a:pt x="12" y="489"/>
                  </a:cubicBezTo>
                  <a:cubicBezTo>
                    <a:pt x="12" y="811"/>
                    <a:pt x="393" y="1073"/>
                    <a:pt x="667" y="1121"/>
                  </a:cubicBezTo>
                  <a:cubicBezTo>
                    <a:pt x="707" y="1128"/>
                    <a:pt x="750" y="1131"/>
                    <a:pt x="793" y="1131"/>
                  </a:cubicBezTo>
                  <a:cubicBezTo>
                    <a:pt x="1113" y="1131"/>
                    <a:pt x="1500" y="942"/>
                    <a:pt x="1500" y="597"/>
                  </a:cubicBezTo>
                  <a:cubicBezTo>
                    <a:pt x="1500" y="203"/>
                    <a:pt x="1108" y="0"/>
                    <a:pt x="721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4054075" y="2895650"/>
              <a:ext cx="42875" cy="32800"/>
            </a:xfrm>
            <a:custGeom>
              <a:avLst/>
              <a:gdLst/>
              <a:ahLst/>
              <a:cxnLst/>
              <a:rect l="l" t="t" r="r" b="b"/>
              <a:pathLst>
                <a:path w="1715" h="1312" extrusionOk="0">
                  <a:moveTo>
                    <a:pt x="797" y="1"/>
                  </a:moveTo>
                  <a:cubicBezTo>
                    <a:pt x="716" y="1"/>
                    <a:pt x="636" y="13"/>
                    <a:pt x="560" y="39"/>
                  </a:cubicBezTo>
                  <a:cubicBezTo>
                    <a:pt x="560" y="39"/>
                    <a:pt x="548" y="51"/>
                    <a:pt x="548" y="51"/>
                  </a:cubicBezTo>
                  <a:lnTo>
                    <a:pt x="512" y="51"/>
                  </a:lnTo>
                  <a:cubicBezTo>
                    <a:pt x="179" y="230"/>
                    <a:pt x="0" y="646"/>
                    <a:pt x="238" y="980"/>
                  </a:cubicBezTo>
                  <a:cubicBezTo>
                    <a:pt x="388" y="1191"/>
                    <a:pt x="649" y="1311"/>
                    <a:pt x="904" y="1311"/>
                  </a:cubicBezTo>
                  <a:cubicBezTo>
                    <a:pt x="994" y="1311"/>
                    <a:pt x="1083" y="1296"/>
                    <a:pt x="1167" y="1266"/>
                  </a:cubicBezTo>
                  <a:cubicBezTo>
                    <a:pt x="1512" y="1135"/>
                    <a:pt x="1715" y="742"/>
                    <a:pt x="1524" y="396"/>
                  </a:cubicBezTo>
                  <a:cubicBezTo>
                    <a:pt x="1376" y="155"/>
                    <a:pt x="1082" y="1"/>
                    <a:pt x="79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3014650" y="1963250"/>
              <a:ext cx="1907400" cy="2504750"/>
            </a:xfrm>
            <a:custGeom>
              <a:avLst/>
              <a:gdLst/>
              <a:ahLst/>
              <a:cxnLst/>
              <a:rect l="l" t="t" r="r" b="b"/>
              <a:pathLst>
                <a:path w="76296" h="100190" extrusionOk="0">
                  <a:moveTo>
                    <a:pt x="35267" y="1963"/>
                  </a:moveTo>
                  <a:cubicBezTo>
                    <a:pt x="35411" y="1963"/>
                    <a:pt x="35575" y="1983"/>
                    <a:pt x="35791" y="2033"/>
                  </a:cubicBezTo>
                  <a:cubicBezTo>
                    <a:pt x="35606" y="2008"/>
                    <a:pt x="35431" y="1996"/>
                    <a:pt x="35255" y="1996"/>
                  </a:cubicBezTo>
                  <a:cubicBezTo>
                    <a:pt x="35103" y="1996"/>
                    <a:pt x="34951" y="2005"/>
                    <a:pt x="34791" y="2021"/>
                  </a:cubicBezTo>
                  <a:cubicBezTo>
                    <a:pt x="34886" y="1997"/>
                    <a:pt x="34981" y="1974"/>
                    <a:pt x="35088" y="1974"/>
                  </a:cubicBezTo>
                  <a:cubicBezTo>
                    <a:pt x="35146" y="1966"/>
                    <a:pt x="35205" y="1963"/>
                    <a:pt x="35267" y="1963"/>
                  </a:cubicBezTo>
                  <a:close/>
                  <a:moveTo>
                    <a:pt x="20348" y="1628"/>
                  </a:moveTo>
                  <a:cubicBezTo>
                    <a:pt x="19622" y="1771"/>
                    <a:pt x="18884" y="1938"/>
                    <a:pt x="18181" y="2117"/>
                  </a:cubicBezTo>
                  <a:cubicBezTo>
                    <a:pt x="18884" y="1926"/>
                    <a:pt x="19610" y="1759"/>
                    <a:pt x="20348" y="1628"/>
                  </a:cubicBezTo>
                  <a:close/>
                  <a:moveTo>
                    <a:pt x="42875" y="4486"/>
                  </a:moveTo>
                  <a:lnTo>
                    <a:pt x="42875" y="4486"/>
                  </a:lnTo>
                  <a:cubicBezTo>
                    <a:pt x="43030" y="4593"/>
                    <a:pt x="43173" y="4712"/>
                    <a:pt x="43280" y="4855"/>
                  </a:cubicBezTo>
                  <a:cubicBezTo>
                    <a:pt x="43065" y="4676"/>
                    <a:pt x="43054" y="4629"/>
                    <a:pt x="42875" y="4486"/>
                  </a:cubicBezTo>
                  <a:close/>
                  <a:moveTo>
                    <a:pt x="15872" y="4236"/>
                  </a:moveTo>
                  <a:cubicBezTo>
                    <a:pt x="15860" y="4283"/>
                    <a:pt x="15872" y="4331"/>
                    <a:pt x="15895" y="4379"/>
                  </a:cubicBezTo>
                  <a:cubicBezTo>
                    <a:pt x="16055" y="4720"/>
                    <a:pt x="16185" y="4819"/>
                    <a:pt x="16320" y="4819"/>
                  </a:cubicBezTo>
                  <a:cubicBezTo>
                    <a:pt x="16507" y="4819"/>
                    <a:pt x="16705" y="4632"/>
                    <a:pt x="17007" y="4632"/>
                  </a:cubicBezTo>
                  <a:cubicBezTo>
                    <a:pt x="17075" y="4632"/>
                    <a:pt x="17149" y="4641"/>
                    <a:pt x="17229" y="4664"/>
                  </a:cubicBezTo>
                  <a:cubicBezTo>
                    <a:pt x="17372" y="4712"/>
                    <a:pt x="17419" y="4843"/>
                    <a:pt x="17515" y="4986"/>
                  </a:cubicBezTo>
                  <a:cubicBezTo>
                    <a:pt x="16748" y="4865"/>
                    <a:pt x="15969" y="4778"/>
                    <a:pt x="15177" y="4778"/>
                  </a:cubicBezTo>
                  <a:cubicBezTo>
                    <a:pt x="14640" y="4778"/>
                    <a:pt x="14098" y="4818"/>
                    <a:pt x="13550" y="4915"/>
                  </a:cubicBezTo>
                  <a:cubicBezTo>
                    <a:pt x="13193" y="4974"/>
                    <a:pt x="12943" y="5081"/>
                    <a:pt x="12597" y="5176"/>
                  </a:cubicBezTo>
                  <a:cubicBezTo>
                    <a:pt x="12323" y="5248"/>
                    <a:pt x="12026" y="5260"/>
                    <a:pt x="11728" y="5284"/>
                  </a:cubicBezTo>
                  <a:cubicBezTo>
                    <a:pt x="11835" y="5272"/>
                    <a:pt x="11931" y="5260"/>
                    <a:pt x="12038" y="5236"/>
                  </a:cubicBezTo>
                  <a:cubicBezTo>
                    <a:pt x="13205" y="4986"/>
                    <a:pt x="14395" y="4700"/>
                    <a:pt x="15514" y="4343"/>
                  </a:cubicBezTo>
                  <a:cubicBezTo>
                    <a:pt x="15550" y="4343"/>
                    <a:pt x="15693" y="4295"/>
                    <a:pt x="15872" y="4236"/>
                  </a:cubicBezTo>
                  <a:close/>
                  <a:moveTo>
                    <a:pt x="14645" y="6069"/>
                  </a:moveTo>
                  <a:cubicBezTo>
                    <a:pt x="14752" y="6069"/>
                    <a:pt x="14860" y="6081"/>
                    <a:pt x="14967" y="6081"/>
                  </a:cubicBezTo>
                  <a:cubicBezTo>
                    <a:pt x="15050" y="6093"/>
                    <a:pt x="15121" y="6105"/>
                    <a:pt x="15205" y="6117"/>
                  </a:cubicBezTo>
                  <a:cubicBezTo>
                    <a:pt x="15324" y="6141"/>
                    <a:pt x="15348" y="6153"/>
                    <a:pt x="15276" y="6153"/>
                  </a:cubicBezTo>
                  <a:cubicBezTo>
                    <a:pt x="15169" y="6308"/>
                    <a:pt x="14740" y="6450"/>
                    <a:pt x="14550" y="6522"/>
                  </a:cubicBezTo>
                  <a:cubicBezTo>
                    <a:pt x="14401" y="6583"/>
                    <a:pt x="14141" y="6709"/>
                    <a:pt x="13930" y="6709"/>
                  </a:cubicBezTo>
                  <a:cubicBezTo>
                    <a:pt x="13854" y="6709"/>
                    <a:pt x="13785" y="6693"/>
                    <a:pt x="13728" y="6653"/>
                  </a:cubicBezTo>
                  <a:cubicBezTo>
                    <a:pt x="13312" y="6355"/>
                    <a:pt x="13597" y="6248"/>
                    <a:pt x="13788" y="6188"/>
                  </a:cubicBezTo>
                  <a:cubicBezTo>
                    <a:pt x="14062" y="6093"/>
                    <a:pt x="14359" y="6069"/>
                    <a:pt x="14645" y="6069"/>
                  </a:cubicBezTo>
                  <a:close/>
                  <a:moveTo>
                    <a:pt x="17995" y="7090"/>
                  </a:moveTo>
                  <a:cubicBezTo>
                    <a:pt x="18097" y="7090"/>
                    <a:pt x="18200" y="7099"/>
                    <a:pt x="18300" y="7117"/>
                  </a:cubicBezTo>
                  <a:cubicBezTo>
                    <a:pt x="18396" y="7141"/>
                    <a:pt x="18539" y="7153"/>
                    <a:pt x="18550" y="7272"/>
                  </a:cubicBezTo>
                  <a:cubicBezTo>
                    <a:pt x="18550" y="7367"/>
                    <a:pt x="18241" y="7546"/>
                    <a:pt x="18181" y="7570"/>
                  </a:cubicBezTo>
                  <a:cubicBezTo>
                    <a:pt x="17999" y="7670"/>
                    <a:pt x="17769" y="7749"/>
                    <a:pt x="17554" y="7749"/>
                  </a:cubicBezTo>
                  <a:cubicBezTo>
                    <a:pt x="17487" y="7749"/>
                    <a:pt x="17422" y="7741"/>
                    <a:pt x="17360" y="7724"/>
                  </a:cubicBezTo>
                  <a:cubicBezTo>
                    <a:pt x="17193" y="7689"/>
                    <a:pt x="16979" y="7582"/>
                    <a:pt x="17074" y="7403"/>
                  </a:cubicBezTo>
                  <a:cubicBezTo>
                    <a:pt x="17110" y="7331"/>
                    <a:pt x="17241" y="7284"/>
                    <a:pt x="17312" y="7248"/>
                  </a:cubicBezTo>
                  <a:cubicBezTo>
                    <a:pt x="17520" y="7140"/>
                    <a:pt x="17757" y="7090"/>
                    <a:pt x="17995" y="7090"/>
                  </a:cubicBezTo>
                  <a:close/>
                  <a:moveTo>
                    <a:pt x="54186" y="7879"/>
                  </a:moveTo>
                  <a:cubicBezTo>
                    <a:pt x="54186" y="7915"/>
                    <a:pt x="54186" y="7963"/>
                    <a:pt x="54186" y="8010"/>
                  </a:cubicBezTo>
                  <a:cubicBezTo>
                    <a:pt x="54186" y="8010"/>
                    <a:pt x="54174" y="7998"/>
                    <a:pt x="54174" y="7998"/>
                  </a:cubicBezTo>
                  <a:cubicBezTo>
                    <a:pt x="54162" y="7974"/>
                    <a:pt x="54150" y="7951"/>
                    <a:pt x="54138" y="7927"/>
                  </a:cubicBezTo>
                  <a:cubicBezTo>
                    <a:pt x="54162" y="7915"/>
                    <a:pt x="54174" y="7903"/>
                    <a:pt x="54186" y="7879"/>
                  </a:cubicBezTo>
                  <a:close/>
                  <a:moveTo>
                    <a:pt x="14696" y="8031"/>
                  </a:moveTo>
                  <a:cubicBezTo>
                    <a:pt x="14788" y="8031"/>
                    <a:pt x="14907" y="8057"/>
                    <a:pt x="14967" y="8117"/>
                  </a:cubicBezTo>
                  <a:cubicBezTo>
                    <a:pt x="15145" y="8272"/>
                    <a:pt x="14883" y="8415"/>
                    <a:pt x="14729" y="8439"/>
                  </a:cubicBezTo>
                  <a:cubicBezTo>
                    <a:pt x="14586" y="8427"/>
                    <a:pt x="14300" y="8332"/>
                    <a:pt x="14407" y="8153"/>
                  </a:cubicBezTo>
                  <a:cubicBezTo>
                    <a:pt x="14455" y="8082"/>
                    <a:pt x="14562" y="8046"/>
                    <a:pt x="14645" y="8034"/>
                  </a:cubicBezTo>
                  <a:cubicBezTo>
                    <a:pt x="14661" y="8032"/>
                    <a:pt x="14678" y="8031"/>
                    <a:pt x="14696" y="8031"/>
                  </a:cubicBezTo>
                  <a:close/>
                  <a:moveTo>
                    <a:pt x="21338" y="11827"/>
                  </a:moveTo>
                  <a:cubicBezTo>
                    <a:pt x="21591" y="11827"/>
                    <a:pt x="21895" y="12320"/>
                    <a:pt x="21956" y="12570"/>
                  </a:cubicBezTo>
                  <a:cubicBezTo>
                    <a:pt x="21979" y="12665"/>
                    <a:pt x="22015" y="12773"/>
                    <a:pt x="21991" y="12868"/>
                  </a:cubicBezTo>
                  <a:cubicBezTo>
                    <a:pt x="21961" y="12983"/>
                    <a:pt x="21890" y="13021"/>
                    <a:pt x="21806" y="13021"/>
                  </a:cubicBezTo>
                  <a:cubicBezTo>
                    <a:pt x="21726" y="13021"/>
                    <a:pt x="21632" y="12986"/>
                    <a:pt x="21551" y="12951"/>
                  </a:cubicBezTo>
                  <a:cubicBezTo>
                    <a:pt x="21229" y="12796"/>
                    <a:pt x="20991" y="12451"/>
                    <a:pt x="21086" y="12082"/>
                  </a:cubicBezTo>
                  <a:cubicBezTo>
                    <a:pt x="21152" y="11898"/>
                    <a:pt x="21241" y="11827"/>
                    <a:pt x="21338" y="11827"/>
                  </a:cubicBezTo>
                  <a:close/>
                  <a:moveTo>
                    <a:pt x="32862" y="12892"/>
                  </a:moveTo>
                  <a:lnTo>
                    <a:pt x="32862" y="12892"/>
                  </a:lnTo>
                  <a:cubicBezTo>
                    <a:pt x="32921" y="12963"/>
                    <a:pt x="32981" y="13023"/>
                    <a:pt x="33028" y="13082"/>
                  </a:cubicBezTo>
                  <a:cubicBezTo>
                    <a:pt x="33005" y="13070"/>
                    <a:pt x="32981" y="13058"/>
                    <a:pt x="32969" y="13046"/>
                  </a:cubicBezTo>
                  <a:cubicBezTo>
                    <a:pt x="32921" y="12999"/>
                    <a:pt x="32897" y="12963"/>
                    <a:pt x="32862" y="12892"/>
                  </a:cubicBezTo>
                  <a:close/>
                  <a:moveTo>
                    <a:pt x="28815" y="15080"/>
                  </a:moveTo>
                  <a:cubicBezTo>
                    <a:pt x="28943" y="15080"/>
                    <a:pt x="29073" y="15092"/>
                    <a:pt x="29207" y="15118"/>
                  </a:cubicBezTo>
                  <a:cubicBezTo>
                    <a:pt x="29659" y="15202"/>
                    <a:pt x="31469" y="15844"/>
                    <a:pt x="30135" y="16142"/>
                  </a:cubicBezTo>
                  <a:cubicBezTo>
                    <a:pt x="30077" y="16156"/>
                    <a:pt x="30013" y="16161"/>
                    <a:pt x="29945" y="16161"/>
                  </a:cubicBezTo>
                  <a:cubicBezTo>
                    <a:pt x="29668" y="16161"/>
                    <a:pt x="29331" y="16070"/>
                    <a:pt x="29066" y="16070"/>
                  </a:cubicBezTo>
                  <a:cubicBezTo>
                    <a:pt x="29053" y="16070"/>
                    <a:pt x="29040" y="16070"/>
                    <a:pt x="29028" y="16071"/>
                  </a:cubicBezTo>
                  <a:cubicBezTo>
                    <a:pt x="28103" y="16105"/>
                    <a:pt x="27188" y="16299"/>
                    <a:pt x="26274" y="16299"/>
                  </a:cubicBezTo>
                  <a:cubicBezTo>
                    <a:pt x="26224" y="16299"/>
                    <a:pt x="26173" y="16298"/>
                    <a:pt x="26123" y="16297"/>
                  </a:cubicBezTo>
                  <a:cubicBezTo>
                    <a:pt x="25985" y="16297"/>
                    <a:pt x="25769" y="16307"/>
                    <a:pt x="25577" y="16307"/>
                  </a:cubicBezTo>
                  <a:cubicBezTo>
                    <a:pt x="25208" y="16307"/>
                    <a:pt x="24931" y="16270"/>
                    <a:pt x="25480" y="16059"/>
                  </a:cubicBezTo>
                  <a:cubicBezTo>
                    <a:pt x="25873" y="15916"/>
                    <a:pt x="26290" y="15785"/>
                    <a:pt x="26694" y="15678"/>
                  </a:cubicBezTo>
                  <a:cubicBezTo>
                    <a:pt x="27424" y="15465"/>
                    <a:pt x="28084" y="15080"/>
                    <a:pt x="28815" y="15080"/>
                  </a:cubicBezTo>
                  <a:close/>
                  <a:moveTo>
                    <a:pt x="31750" y="18591"/>
                  </a:moveTo>
                  <a:lnTo>
                    <a:pt x="31750" y="18591"/>
                  </a:lnTo>
                  <a:cubicBezTo>
                    <a:pt x="31751" y="18592"/>
                    <a:pt x="31753" y="18593"/>
                    <a:pt x="31754" y="18595"/>
                  </a:cubicBezTo>
                  <a:cubicBezTo>
                    <a:pt x="31753" y="18594"/>
                    <a:pt x="31751" y="18592"/>
                    <a:pt x="31750" y="18591"/>
                  </a:cubicBezTo>
                  <a:close/>
                  <a:moveTo>
                    <a:pt x="37403" y="18124"/>
                  </a:moveTo>
                  <a:cubicBezTo>
                    <a:pt x="37414" y="18124"/>
                    <a:pt x="37424" y="18126"/>
                    <a:pt x="37434" y="18130"/>
                  </a:cubicBezTo>
                  <a:cubicBezTo>
                    <a:pt x="37529" y="18178"/>
                    <a:pt x="37529" y="18476"/>
                    <a:pt x="37481" y="18547"/>
                  </a:cubicBezTo>
                  <a:cubicBezTo>
                    <a:pt x="37420" y="18670"/>
                    <a:pt x="37303" y="18704"/>
                    <a:pt x="37174" y="18704"/>
                  </a:cubicBezTo>
                  <a:cubicBezTo>
                    <a:pt x="37027" y="18704"/>
                    <a:pt x="36863" y="18661"/>
                    <a:pt x="36743" y="18654"/>
                  </a:cubicBezTo>
                  <a:cubicBezTo>
                    <a:pt x="36720" y="18654"/>
                    <a:pt x="36697" y="18653"/>
                    <a:pt x="36674" y="18653"/>
                  </a:cubicBezTo>
                  <a:cubicBezTo>
                    <a:pt x="36448" y="18653"/>
                    <a:pt x="36229" y="18685"/>
                    <a:pt x="36010" y="18685"/>
                  </a:cubicBezTo>
                  <a:cubicBezTo>
                    <a:pt x="35886" y="18685"/>
                    <a:pt x="35762" y="18675"/>
                    <a:pt x="35636" y="18642"/>
                  </a:cubicBezTo>
                  <a:cubicBezTo>
                    <a:pt x="35564" y="18619"/>
                    <a:pt x="35505" y="18595"/>
                    <a:pt x="35445" y="18571"/>
                  </a:cubicBezTo>
                  <a:cubicBezTo>
                    <a:pt x="35648" y="18547"/>
                    <a:pt x="35862" y="18523"/>
                    <a:pt x="36065" y="18500"/>
                  </a:cubicBezTo>
                  <a:cubicBezTo>
                    <a:pt x="36457" y="18416"/>
                    <a:pt x="36874" y="18190"/>
                    <a:pt x="37267" y="18154"/>
                  </a:cubicBezTo>
                  <a:cubicBezTo>
                    <a:pt x="37305" y="18154"/>
                    <a:pt x="37359" y="18124"/>
                    <a:pt x="37403" y="18124"/>
                  </a:cubicBezTo>
                  <a:close/>
                  <a:moveTo>
                    <a:pt x="33379" y="16848"/>
                  </a:moveTo>
                  <a:cubicBezTo>
                    <a:pt x="33609" y="16848"/>
                    <a:pt x="33780" y="16998"/>
                    <a:pt x="33886" y="17297"/>
                  </a:cubicBezTo>
                  <a:cubicBezTo>
                    <a:pt x="34347" y="17615"/>
                    <a:pt x="34429" y="17774"/>
                    <a:pt x="34116" y="17774"/>
                  </a:cubicBezTo>
                  <a:cubicBezTo>
                    <a:pt x="34065" y="17774"/>
                    <a:pt x="34004" y="17770"/>
                    <a:pt x="33933" y="17761"/>
                  </a:cubicBezTo>
                  <a:cubicBezTo>
                    <a:pt x="33850" y="17821"/>
                    <a:pt x="33695" y="17797"/>
                    <a:pt x="33612" y="17845"/>
                  </a:cubicBezTo>
                  <a:cubicBezTo>
                    <a:pt x="33350" y="17988"/>
                    <a:pt x="33326" y="18107"/>
                    <a:pt x="33195" y="18369"/>
                  </a:cubicBezTo>
                  <a:cubicBezTo>
                    <a:pt x="33004" y="18735"/>
                    <a:pt x="32924" y="18861"/>
                    <a:pt x="32878" y="18861"/>
                  </a:cubicBezTo>
                  <a:cubicBezTo>
                    <a:pt x="32782" y="18861"/>
                    <a:pt x="32843" y="18290"/>
                    <a:pt x="32350" y="18226"/>
                  </a:cubicBezTo>
                  <a:cubicBezTo>
                    <a:pt x="32350" y="18226"/>
                    <a:pt x="31730" y="18436"/>
                    <a:pt x="31736" y="18562"/>
                  </a:cubicBezTo>
                  <a:lnTo>
                    <a:pt x="31736" y="18562"/>
                  </a:lnTo>
                  <a:cubicBezTo>
                    <a:pt x="31694" y="18404"/>
                    <a:pt x="31865" y="17804"/>
                    <a:pt x="31778" y="17630"/>
                  </a:cubicBezTo>
                  <a:cubicBezTo>
                    <a:pt x="31631" y="17305"/>
                    <a:pt x="31226" y="17183"/>
                    <a:pt x="30847" y="17183"/>
                  </a:cubicBezTo>
                  <a:cubicBezTo>
                    <a:pt x="30795" y="17183"/>
                    <a:pt x="30744" y="17186"/>
                    <a:pt x="30695" y="17190"/>
                  </a:cubicBezTo>
                  <a:cubicBezTo>
                    <a:pt x="31493" y="17071"/>
                    <a:pt x="32302" y="16987"/>
                    <a:pt x="33112" y="16904"/>
                  </a:cubicBezTo>
                  <a:cubicBezTo>
                    <a:pt x="33208" y="16867"/>
                    <a:pt x="33297" y="16848"/>
                    <a:pt x="33379" y="16848"/>
                  </a:cubicBezTo>
                  <a:close/>
                  <a:moveTo>
                    <a:pt x="30457" y="17214"/>
                  </a:moveTo>
                  <a:cubicBezTo>
                    <a:pt x="30421" y="17226"/>
                    <a:pt x="30385" y="17237"/>
                    <a:pt x="30350" y="17249"/>
                  </a:cubicBezTo>
                  <a:cubicBezTo>
                    <a:pt x="29849" y="17392"/>
                    <a:pt x="29302" y="18011"/>
                    <a:pt x="29242" y="18535"/>
                  </a:cubicBezTo>
                  <a:cubicBezTo>
                    <a:pt x="29195" y="19000"/>
                    <a:pt x="29457" y="19011"/>
                    <a:pt x="29528" y="19381"/>
                  </a:cubicBezTo>
                  <a:cubicBezTo>
                    <a:pt x="29599" y="19726"/>
                    <a:pt x="29814" y="19476"/>
                    <a:pt x="29361" y="19845"/>
                  </a:cubicBezTo>
                  <a:cubicBezTo>
                    <a:pt x="29254" y="19916"/>
                    <a:pt x="29159" y="20000"/>
                    <a:pt x="29064" y="20071"/>
                  </a:cubicBezTo>
                  <a:cubicBezTo>
                    <a:pt x="28768" y="19740"/>
                    <a:pt x="28461" y="19410"/>
                    <a:pt x="28154" y="19079"/>
                  </a:cubicBezTo>
                  <a:lnTo>
                    <a:pt x="28154" y="19079"/>
                  </a:lnTo>
                  <a:cubicBezTo>
                    <a:pt x="28203" y="19039"/>
                    <a:pt x="28375" y="17640"/>
                    <a:pt x="28351" y="17640"/>
                  </a:cubicBezTo>
                  <a:lnTo>
                    <a:pt x="28351" y="17640"/>
                  </a:lnTo>
                  <a:cubicBezTo>
                    <a:pt x="28351" y="17640"/>
                    <a:pt x="28351" y="17640"/>
                    <a:pt x="28350" y="17641"/>
                  </a:cubicBezTo>
                  <a:lnTo>
                    <a:pt x="28350" y="17641"/>
                  </a:lnTo>
                  <a:cubicBezTo>
                    <a:pt x="28532" y="17345"/>
                    <a:pt x="29636" y="17345"/>
                    <a:pt x="29921" y="17297"/>
                  </a:cubicBezTo>
                  <a:cubicBezTo>
                    <a:pt x="30100" y="17261"/>
                    <a:pt x="30278" y="17249"/>
                    <a:pt x="30457" y="17214"/>
                  </a:cubicBezTo>
                  <a:close/>
                  <a:moveTo>
                    <a:pt x="35826" y="19535"/>
                  </a:moveTo>
                  <a:cubicBezTo>
                    <a:pt x="35600" y="19773"/>
                    <a:pt x="35064" y="20000"/>
                    <a:pt x="34874" y="20095"/>
                  </a:cubicBezTo>
                  <a:cubicBezTo>
                    <a:pt x="34421" y="20297"/>
                    <a:pt x="33933" y="20428"/>
                    <a:pt x="33445" y="20524"/>
                  </a:cubicBezTo>
                  <a:cubicBezTo>
                    <a:pt x="33153" y="20574"/>
                    <a:pt x="32853" y="20624"/>
                    <a:pt x="32551" y="20624"/>
                  </a:cubicBezTo>
                  <a:cubicBezTo>
                    <a:pt x="32496" y="20624"/>
                    <a:pt x="32441" y="20623"/>
                    <a:pt x="32386" y="20619"/>
                  </a:cubicBezTo>
                  <a:cubicBezTo>
                    <a:pt x="31862" y="20571"/>
                    <a:pt x="31624" y="20250"/>
                    <a:pt x="32386" y="20107"/>
                  </a:cubicBezTo>
                  <a:cubicBezTo>
                    <a:pt x="32647" y="20047"/>
                    <a:pt x="32897" y="20059"/>
                    <a:pt x="33159" y="19964"/>
                  </a:cubicBezTo>
                  <a:cubicBezTo>
                    <a:pt x="33481" y="19845"/>
                    <a:pt x="33719" y="19654"/>
                    <a:pt x="34076" y="19619"/>
                  </a:cubicBezTo>
                  <a:cubicBezTo>
                    <a:pt x="34150" y="19614"/>
                    <a:pt x="34224" y="19612"/>
                    <a:pt x="34300" y="19612"/>
                  </a:cubicBezTo>
                  <a:cubicBezTo>
                    <a:pt x="34551" y="19612"/>
                    <a:pt x="34814" y="19633"/>
                    <a:pt x="35068" y="19633"/>
                  </a:cubicBezTo>
                  <a:cubicBezTo>
                    <a:pt x="35111" y="19633"/>
                    <a:pt x="35153" y="19632"/>
                    <a:pt x="35195" y="19631"/>
                  </a:cubicBezTo>
                  <a:cubicBezTo>
                    <a:pt x="35267" y="19619"/>
                    <a:pt x="35612" y="19559"/>
                    <a:pt x="35826" y="19535"/>
                  </a:cubicBezTo>
                  <a:close/>
                  <a:moveTo>
                    <a:pt x="3465" y="30465"/>
                  </a:moveTo>
                  <a:cubicBezTo>
                    <a:pt x="3477" y="30465"/>
                    <a:pt x="3477" y="30477"/>
                    <a:pt x="3477" y="30477"/>
                  </a:cubicBezTo>
                  <a:cubicBezTo>
                    <a:pt x="3489" y="30489"/>
                    <a:pt x="3489" y="30501"/>
                    <a:pt x="3489" y="30513"/>
                  </a:cubicBezTo>
                  <a:cubicBezTo>
                    <a:pt x="3489" y="30501"/>
                    <a:pt x="3477" y="30477"/>
                    <a:pt x="3465" y="30465"/>
                  </a:cubicBezTo>
                  <a:close/>
                  <a:moveTo>
                    <a:pt x="3489" y="31037"/>
                  </a:moveTo>
                  <a:cubicBezTo>
                    <a:pt x="3489" y="31180"/>
                    <a:pt x="3501" y="31215"/>
                    <a:pt x="3465" y="31299"/>
                  </a:cubicBezTo>
                  <a:cubicBezTo>
                    <a:pt x="3453" y="31323"/>
                    <a:pt x="3441" y="31358"/>
                    <a:pt x="3418" y="31394"/>
                  </a:cubicBezTo>
                  <a:cubicBezTo>
                    <a:pt x="3441" y="31263"/>
                    <a:pt x="3465" y="31144"/>
                    <a:pt x="3489" y="31037"/>
                  </a:cubicBezTo>
                  <a:close/>
                  <a:moveTo>
                    <a:pt x="19384" y="42298"/>
                  </a:moveTo>
                  <a:cubicBezTo>
                    <a:pt x="19474" y="42298"/>
                    <a:pt x="19564" y="42316"/>
                    <a:pt x="19658" y="42360"/>
                  </a:cubicBezTo>
                  <a:cubicBezTo>
                    <a:pt x="19717" y="42383"/>
                    <a:pt x="19753" y="42419"/>
                    <a:pt x="19789" y="42455"/>
                  </a:cubicBezTo>
                  <a:cubicBezTo>
                    <a:pt x="19598" y="42383"/>
                    <a:pt x="19384" y="42348"/>
                    <a:pt x="19134" y="42336"/>
                  </a:cubicBezTo>
                  <a:cubicBezTo>
                    <a:pt x="19219" y="42313"/>
                    <a:pt x="19302" y="42298"/>
                    <a:pt x="19384" y="42298"/>
                  </a:cubicBezTo>
                  <a:close/>
                  <a:moveTo>
                    <a:pt x="42934" y="47241"/>
                  </a:moveTo>
                  <a:cubicBezTo>
                    <a:pt x="42911" y="47253"/>
                    <a:pt x="42875" y="47265"/>
                    <a:pt x="42839" y="47289"/>
                  </a:cubicBezTo>
                  <a:cubicBezTo>
                    <a:pt x="42744" y="47336"/>
                    <a:pt x="42482" y="47467"/>
                    <a:pt x="42137" y="47551"/>
                  </a:cubicBezTo>
                  <a:cubicBezTo>
                    <a:pt x="42399" y="47420"/>
                    <a:pt x="42673" y="47313"/>
                    <a:pt x="42934" y="47241"/>
                  </a:cubicBezTo>
                  <a:close/>
                  <a:moveTo>
                    <a:pt x="35148" y="61493"/>
                  </a:moveTo>
                  <a:lnTo>
                    <a:pt x="35148" y="61493"/>
                  </a:lnTo>
                  <a:cubicBezTo>
                    <a:pt x="35183" y="61541"/>
                    <a:pt x="35219" y="61576"/>
                    <a:pt x="35243" y="61636"/>
                  </a:cubicBezTo>
                  <a:cubicBezTo>
                    <a:pt x="35243" y="61660"/>
                    <a:pt x="35243" y="61683"/>
                    <a:pt x="35255" y="61707"/>
                  </a:cubicBezTo>
                  <a:cubicBezTo>
                    <a:pt x="35219" y="61648"/>
                    <a:pt x="35195" y="61588"/>
                    <a:pt x="35148" y="61493"/>
                  </a:cubicBezTo>
                  <a:close/>
                  <a:moveTo>
                    <a:pt x="38381" y="72400"/>
                  </a:moveTo>
                  <a:cubicBezTo>
                    <a:pt x="38412" y="72400"/>
                    <a:pt x="38465" y="72406"/>
                    <a:pt x="38529" y="72411"/>
                  </a:cubicBezTo>
                  <a:cubicBezTo>
                    <a:pt x="38493" y="72435"/>
                    <a:pt x="38470" y="72459"/>
                    <a:pt x="38458" y="72482"/>
                  </a:cubicBezTo>
                  <a:cubicBezTo>
                    <a:pt x="38340" y="72416"/>
                    <a:pt x="38331" y="72400"/>
                    <a:pt x="38381" y="72400"/>
                  </a:cubicBezTo>
                  <a:close/>
                  <a:moveTo>
                    <a:pt x="44887" y="81079"/>
                  </a:moveTo>
                  <a:lnTo>
                    <a:pt x="44887" y="81079"/>
                  </a:lnTo>
                  <a:cubicBezTo>
                    <a:pt x="44851" y="81305"/>
                    <a:pt x="44804" y="81495"/>
                    <a:pt x="44732" y="81650"/>
                  </a:cubicBezTo>
                  <a:cubicBezTo>
                    <a:pt x="44649" y="81888"/>
                    <a:pt x="44506" y="82186"/>
                    <a:pt x="44327" y="82507"/>
                  </a:cubicBezTo>
                  <a:cubicBezTo>
                    <a:pt x="44554" y="82019"/>
                    <a:pt x="44744" y="81555"/>
                    <a:pt x="44887" y="81079"/>
                  </a:cubicBezTo>
                  <a:close/>
                  <a:moveTo>
                    <a:pt x="33517" y="1"/>
                  </a:moveTo>
                  <a:cubicBezTo>
                    <a:pt x="29804" y="1"/>
                    <a:pt x="26111" y="398"/>
                    <a:pt x="22444" y="1033"/>
                  </a:cubicBezTo>
                  <a:cubicBezTo>
                    <a:pt x="20420" y="1390"/>
                    <a:pt x="18372" y="1783"/>
                    <a:pt x="16407" y="2426"/>
                  </a:cubicBezTo>
                  <a:cubicBezTo>
                    <a:pt x="14693" y="2986"/>
                    <a:pt x="13562" y="4236"/>
                    <a:pt x="11931" y="4867"/>
                  </a:cubicBezTo>
                  <a:cubicBezTo>
                    <a:pt x="11728" y="4903"/>
                    <a:pt x="11454" y="4879"/>
                    <a:pt x="11264" y="4950"/>
                  </a:cubicBezTo>
                  <a:cubicBezTo>
                    <a:pt x="11109" y="5010"/>
                    <a:pt x="11061" y="5284"/>
                    <a:pt x="11264" y="5307"/>
                  </a:cubicBezTo>
                  <a:cubicBezTo>
                    <a:pt x="11002" y="5331"/>
                    <a:pt x="10752" y="5343"/>
                    <a:pt x="10538" y="5403"/>
                  </a:cubicBezTo>
                  <a:cubicBezTo>
                    <a:pt x="10049" y="5546"/>
                    <a:pt x="9668" y="5831"/>
                    <a:pt x="9216" y="6069"/>
                  </a:cubicBezTo>
                  <a:cubicBezTo>
                    <a:pt x="7001" y="7248"/>
                    <a:pt x="4977" y="8153"/>
                    <a:pt x="3049" y="9760"/>
                  </a:cubicBezTo>
                  <a:cubicBezTo>
                    <a:pt x="2965" y="9832"/>
                    <a:pt x="2977" y="9963"/>
                    <a:pt x="3049" y="10034"/>
                  </a:cubicBezTo>
                  <a:cubicBezTo>
                    <a:pt x="3370" y="10379"/>
                    <a:pt x="3799" y="10153"/>
                    <a:pt x="4096" y="10475"/>
                  </a:cubicBezTo>
                  <a:cubicBezTo>
                    <a:pt x="4811" y="11237"/>
                    <a:pt x="4180" y="11999"/>
                    <a:pt x="3989" y="12844"/>
                  </a:cubicBezTo>
                  <a:cubicBezTo>
                    <a:pt x="3775" y="13749"/>
                    <a:pt x="3965" y="14249"/>
                    <a:pt x="2929" y="14725"/>
                  </a:cubicBezTo>
                  <a:cubicBezTo>
                    <a:pt x="2858" y="14761"/>
                    <a:pt x="2810" y="14868"/>
                    <a:pt x="2834" y="14940"/>
                  </a:cubicBezTo>
                  <a:cubicBezTo>
                    <a:pt x="3013" y="15428"/>
                    <a:pt x="3513" y="15928"/>
                    <a:pt x="4013" y="15987"/>
                  </a:cubicBezTo>
                  <a:lnTo>
                    <a:pt x="4001" y="15987"/>
                  </a:lnTo>
                  <a:cubicBezTo>
                    <a:pt x="3775" y="16035"/>
                    <a:pt x="3846" y="16344"/>
                    <a:pt x="4049" y="16356"/>
                  </a:cubicBezTo>
                  <a:cubicBezTo>
                    <a:pt x="4501" y="16404"/>
                    <a:pt x="3775" y="16571"/>
                    <a:pt x="3430" y="16892"/>
                  </a:cubicBezTo>
                  <a:cubicBezTo>
                    <a:pt x="2989" y="17285"/>
                    <a:pt x="2584" y="17845"/>
                    <a:pt x="2275" y="18357"/>
                  </a:cubicBezTo>
                  <a:cubicBezTo>
                    <a:pt x="1751" y="19226"/>
                    <a:pt x="917" y="20297"/>
                    <a:pt x="489" y="21238"/>
                  </a:cubicBezTo>
                  <a:cubicBezTo>
                    <a:pt x="1" y="22286"/>
                    <a:pt x="120" y="22833"/>
                    <a:pt x="322" y="23964"/>
                  </a:cubicBezTo>
                  <a:cubicBezTo>
                    <a:pt x="620" y="25655"/>
                    <a:pt x="1870" y="26929"/>
                    <a:pt x="2191" y="28548"/>
                  </a:cubicBezTo>
                  <a:cubicBezTo>
                    <a:pt x="2334" y="29263"/>
                    <a:pt x="2251" y="29668"/>
                    <a:pt x="2525" y="30310"/>
                  </a:cubicBezTo>
                  <a:cubicBezTo>
                    <a:pt x="2584" y="30465"/>
                    <a:pt x="2929" y="30334"/>
                    <a:pt x="3037" y="30561"/>
                  </a:cubicBezTo>
                  <a:cubicBezTo>
                    <a:pt x="3251" y="31001"/>
                    <a:pt x="3084" y="31370"/>
                    <a:pt x="2620" y="31751"/>
                  </a:cubicBezTo>
                  <a:cubicBezTo>
                    <a:pt x="2537" y="31823"/>
                    <a:pt x="2548" y="31954"/>
                    <a:pt x="2620" y="32013"/>
                  </a:cubicBezTo>
                  <a:cubicBezTo>
                    <a:pt x="2918" y="32335"/>
                    <a:pt x="3501" y="32549"/>
                    <a:pt x="3739" y="32835"/>
                  </a:cubicBezTo>
                  <a:cubicBezTo>
                    <a:pt x="4275" y="33478"/>
                    <a:pt x="4001" y="33799"/>
                    <a:pt x="4001" y="34478"/>
                  </a:cubicBezTo>
                  <a:cubicBezTo>
                    <a:pt x="4001" y="34537"/>
                    <a:pt x="4037" y="34609"/>
                    <a:pt x="4096" y="34632"/>
                  </a:cubicBezTo>
                  <a:cubicBezTo>
                    <a:pt x="4644" y="34954"/>
                    <a:pt x="4763" y="35692"/>
                    <a:pt x="4918" y="36252"/>
                  </a:cubicBezTo>
                  <a:cubicBezTo>
                    <a:pt x="4942" y="36311"/>
                    <a:pt x="4989" y="36359"/>
                    <a:pt x="5061" y="36383"/>
                  </a:cubicBezTo>
                  <a:cubicBezTo>
                    <a:pt x="5213" y="36422"/>
                    <a:pt x="5348" y="36442"/>
                    <a:pt x="5473" y="36442"/>
                  </a:cubicBezTo>
                  <a:cubicBezTo>
                    <a:pt x="5767" y="36442"/>
                    <a:pt x="6006" y="36331"/>
                    <a:pt x="6299" y="36097"/>
                  </a:cubicBezTo>
                  <a:cubicBezTo>
                    <a:pt x="6347" y="36049"/>
                    <a:pt x="6358" y="35966"/>
                    <a:pt x="6347" y="35906"/>
                  </a:cubicBezTo>
                  <a:cubicBezTo>
                    <a:pt x="6251" y="35537"/>
                    <a:pt x="6037" y="35240"/>
                    <a:pt x="5942" y="34871"/>
                  </a:cubicBezTo>
                  <a:cubicBezTo>
                    <a:pt x="5918" y="34811"/>
                    <a:pt x="5870" y="34752"/>
                    <a:pt x="5799" y="34740"/>
                  </a:cubicBezTo>
                  <a:cubicBezTo>
                    <a:pt x="5501" y="34668"/>
                    <a:pt x="5263" y="33918"/>
                    <a:pt x="5084" y="33287"/>
                  </a:cubicBezTo>
                  <a:cubicBezTo>
                    <a:pt x="5096" y="33263"/>
                    <a:pt x="5108" y="33228"/>
                    <a:pt x="5108" y="33192"/>
                  </a:cubicBezTo>
                  <a:cubicBezTo>
                    <a:pt x="5108" y="33144"/>
                    <a:pt x="5084" y="33097"/>
                    <a:pt x="5013" y="33013"/>
                  </a:cubicBezTo>
                  <a:cubicBezTo>
                    <a:pt x="4965" y="32811"/>
                    <a:pt x="4906" y="32632"/>
                    <a:pt x="4870" y="32513"/>
                  </a:cubicBezTo>
                  <a:cubicBezTo>
                    <a:pt x="4715" y="32096"/>
                    <a:pt x="4358" y="31334"/>
                    <a:pt x="4465" y="30930"/>
                  </a:cubicBezTo>
                  <a:cubicBezTo>
                    <a:pt x="4489" y="30858"/>
                    <a:pt x="4465" y="30787"/>
                    <a:pt x="4418" y="30739"/>
                  </a:cubicBezTo>
                  <a:cubicBezTo>
                    <a:pt x="3933" y="30272"/>
                    <a:pt x="3405" y="28617"/>
                    <a:pt x="3771" y="28617"/>
                  </a:cubicBezTo>
                  <a:cubicBezTo>
                    <a:pt x="3882" y="28617"/>
                    <a:pt x="4073" y="28766"/>
                    <a:pt x="4370" y="29144"/>
                  </a:cubicBezTo>
                  <a:cubicBezTo>
                    <a:pt x="4775" y="29656"/>
                    <a:pt x="4418" y="30275"/>
                    <a:pt x="4573" y="30715"/>
                  </a:cubicBezTo>
                  <a:cubicBezTo>
                    <a:pt x="4751" y="31192"/>
                    <a:pt x="5180" y="31942"/>
                    <a:pt x="5477" y="32263"/>
                  </a:cubicBezTo>
                  <a:cubicBezTo>
                    <a:pt x="5775" y="32596"/>
                    <a:pt x="6751" y="32704"/>
                    <a:pt x="6156" y="33168"/>
                  </a:cubicBezTo>
                  <a:cubicBezTo>
                    <a:pt x="6085" y="33228"/>
                    <a:pt x="6097" y="33335"/>
                    <a:pt x="6132" y="33406"/>
                  </a:cubicBezTo>
                  <a:cubicBezTo>
                    <a:pt x="6680" y="34442"/>
                    <a:pt x="7966" y="35061"/>
                    <a:pt x="8537" y="36240"/>
                  </a:cubicBezTo>
                  <a:cubicBezTo>
                    <a:pt x="9014" y="37204"/>
                    <a:pt x="8633" y="38288"/>
                    <a:pt x="9049" y="39157"/>
                  </a:cubicBezTo>
                  <a:cubicBezTo>
                    <a:pt x="9371" y="39788"/>
                    <a:pt x="10502" y="40562"/>
                    <a:pt x="11145" y="40907"/>
                  </a:cubicBezTo>
                  <a:cubicBezTo>
                    <a:pt x="12264" y="41526"/>
                    <a:pt x="13681" y="42181"/>
                    <a:pt x="14907" y="42633"/>
                  </a:cubicBezTo>
                  <a:cubicBezTo>
                    <a:pt x="15512" y="42862"/>
                    <a:pt x="16016" y="42935"/>
                    <a:pt x="16500" y="42935"/>
                  </a:cubicBezTo>
                  <a:cubicBezTo>
                    <a:pt x="16796" y="42935"/>
                    <a:pt x="17085" y="42908"/>
                    <a:pt x="17384" y="42872"/>
                  </a:cubicBezTo>
                  <a:lnTo>
                    <a:pt x="17467" y="42872"/>
                  </a:lnTo>
                  <a:cubicBezTo>
                    <a:pt x="17527" y="42860"/>
                    <a:pt x="17574" y="42848"/>
                    <a:pt x="17634" y="42836"/>
                  </a:cubicBezTo>
                  <a:cubicBezTo>
                    <a:pt x="17967" y="42800"/>
                    <a:pt x="18312" y="42753"/>
                    <a:pt x="18693" y="42717"/>
                  </a:cubicBezTo>
                  <a:cubicBezTo>
                    <a:pt x="18710" y="42716"/>
                    <a:pt x="18727" y="42715"/>
                    <a:pt x="18745" y="42715"/>
                  </a:cubicBezTo>
                  <a:cubicBezTo>
                    <a:pt x="19112" y="42715"/>
                    <a:pt x="19750" y="42946"/>
                    <a:pt x="20432" y="43264"/>
                  </a:cubicBezTo>
                  <a:cubicBezTo>
                    <a:pt x="20682" y="43455"/>
                    <a:pt x="20872" y="43515"/>
                    <a:pt x="21217" y="43634"/>
                  </a:cubicBezTo>
                  <a:cubicBezTo>
                    <a:pt x="22039" y="44050"/>
                    <a:pt x="22837" y="44503"/>
                    <a:pt x="23206" y="44717"/>
                  </a:cubicBezTo>
                  <a:cubicBezTo>
                    <a:pt x="23563" y="44919"/>
                    <a:pt x="23956" y="45098"/>
                    <a:pt x="24349" y="45253"/>
                  </a:cubicBezTo>
                  <a:cubicBezTo>
                    <a:pt x="24515" y="45372"/>
                    <a:pt x="24694" y="45455"/>
                    <a:pt x="24968" y="45515"/>
                  </a:cubicBezTo>
                  <a:cubicBezTo>
                    <a:pt x="25016" y="45539"/>
                    <a:pt x="25075" y="45550"/>
                    <a:pt x="25123" y="45562"/>
                  </a:cubicBezTo>
                  <a:cubicBezTo>
                    <a:pt x="26718" y="46170"/>
                    <a:pt x="28242" y="46777"/>
                    <a:pt x="28456" y="48825"/>
                  </a:cubicBezTo>
                  <a:cubicBezTo>
                    <a:pt x="28468" y="48920"/>
                    <a:pt x="28516" y="48979"/>
                    <a:pt x="28599" y="49015"/>
                  </a:cubicBezTo>
                  <a:cubicBezTo>
                    <a:pt x="29480" y="49337"/>
                    <a:pt x="29492" y="49337"/>
                    <a:pt x="30314" y="49991"/>
                  </a:cubicBezTo>
                  <a:cubicBezTo>
                    <a:pt x="30469" y="50099"/>
                    <a:pt x="30397" y="50253"/>
                    <a:pt x="30552" y="50337"/>
                  </a:cubicBezTo>
                  <a:cubicBezTo>
                    <a:pt x="31445" y="50801"/>
                    <a:pt x="32528" y="50432"/>
                    <a:pt x="33195" y="51396"/>
                  </a:cubicBezTo>
                  <a:cubicBezTo>
                    <a:pt x="33234" y="51451"/>
                    <a:pt x="33294" y="51486"/>
                    <a:pt x="33358" y="51486"/>
                  </a:cubicBezTo>
                  <a:cubicBezTo>
                    <a:pt x="33391" y="51486"/>
                    <a:pt x="33425" y="51476"/>
                    <a:pt x="33457" y="51456"/>
                  </a:cubicBezTo>
                  <a:cubicBezTo>
                    <a:pt x="33694" y="51315"/>
                    <a:pt x="33806" y="51263"/>
                    <a:pt x="33852" y="51263"/>
                  </a:cubicBezTo>
                  <a:cubicBezTo>
                    <a:pt x="33974" y="51263"/>
                    <a:pt x="33642" y="51617"/>
                    <a:pt x="33910" y="51635"/>
                  </a:cubicBezTo>
                  <a:cubicBezTo>
                    <a:pt x="34209" y="51656"/>
                    <a:pt x="34396" y="51763"/>
                    <a:pt x="34611" y="51763"/>
                  </a:cubicBezTo>
                  <a:cubicBezTo>
                    <a:pt x="34747" y="51763"/>
                    <a:pt x="34895" y="51721"/>
                    <a:pt x="35088" y="51587"/>
                  </a:cubicBezTo>
                  <a:cubicBezTo>
                    <a:pt x="35172" y="51527"/>
                    <a:pt x="35207" y="51420"/>
                    <a:pt x="35148" y="51325"/>
                  </a:cubicBezTo>
                  <a:cubicBezTo>
                    <a:pt x="34969" y="50992"/>
                    <a:pt x="34624" y="50777"/>
                    <a:pt x="34981" y="50420"/>
                  </a:cubicBezTo>
                  <a:cubicBezTo>
                    <a:pt x="35123" y="50276"/>
                    <a:pt x="35276" y="50216"/>
                    <a:pt x="35434" y="50216"/>
                  </a:cubicBezTo>
                  <a:cubicBezTo>
                    <a:pt x="36005" y="50216"/>
                    <a:pt x="36634" y="50997"/>
                    <a:pt x="36969" y="51361"/>
                  </a:cubicBezTo>
                  <a:cubicBezTo>
                    <a:pt x="37743" y="52194"/>
                    <a:pt x="37886" y="53349"/>
                    <a:pt x="37862" y="54480"/>
                  </a:cubicBezTo>
                  <a:cubicBezTo>
                    <a:pt x="37850" y="55349"/>
                    <a:pt x="37505" y="55552"/>
                    <a:pt x="37017" y="56135"/>
                  </a:cubicBezTo>
                  <a:cubicBezTo>
                    <a:pt x="36184" y="57147"/>
                    <a:pt x="33576" y="58838"/>
                    <a:pt x="33921" y="60588"/>
                  </a:cubicBezTo>
                  <a:cubicBezTo>
                    <a:pt x="33981" y="60910"/>
                    <a:pt x="34433" y="61255"/>
                    <a:pt x="34457" y="61398"/>
                  </a:cubicBezTo>
                  <a:cubicBezTo>
                    <a:pt x="34648" y="62600"/>
                    <a:pt x="33838" y="61898"/>
                    <a:pt x="33564" y="62624"/>
                  </a:cubicBezTo>
                  <a:cubicBezTo>
                    <a:pt x="33171" y="63612"/>
                    <a:pt x="33433" y="64565"/>
                    <a:pt x="34017" y="65267"/>
                  </a:cubicBezTo>
                  <a:cubicBezTo>
                    <a:pt x="34517" y="65886"/>
                    <a:pt x="35326" y="66339"/>
                    <a:pt x="35862" y="67041"/>
                  </a:cubicBezTo>
                  <a:cubicBezTo>
                    <a:pt x="36338" y="67660"/>
                    <a:pt x="36803" y="68291"/>
                    <a:pt x="37255" y="68934"/>
                  </a:cubicBezTo>
                  <a:cubicBezTo>
                    <a:pt x="37684" y="69542"/>
                    <a:pt x="38493" y="70458"/>
                    <a:pt x="38601" y="71196"/>
                  </a:cubicBezTo>
                  <a:cubicBezTo>
                    <a:pt x="38636" y="71542"/>
                    <a:pt x="38136" y="72363"/>
                    <a:pt x="38208" y="72578"/>
                  </a:cubicBezTo>
                  <a:cubicBezTo>
                    <a:pt x="38577" y="73637"/>
                    <a:pt x="40625" y="73923"/>
                    <a:pt x="41518" y="74280"/>
                  </a:cubicBezTo>
                  <a:cubicBezTo>
                    <a:pt x="42565" y="74697"/>
                    <a:pt x="44351" y="75245"/>
                    <a:pt x="44816" y="76459"/>
                  </a:cubicBezTo>
                  <a:cubicBezTo>
                    <a:pt x="45054" y="77102"/>
                    <a:pt x="44887" y="78090"/>
                    <a:pt x="44863" y="78757"/>
                  </a:cubicBezTo>
                  <a:cubicBezTo>
                    <a:pt x="44804" y="80305"/>
                    <a:pt x="44673" y="81543"/>
                    <a:pt x="43887" y="82912"/>
                  </a:cubicBezTo>
                  <a:cubicBezTo>
                    <a:pt x="43280" y="83984"/>
                    <a:pt x="42708" y="84805"/>
                    <a:pt x="42506" y="86032"/>
                  </a:cubicBezTo>
                  <a:cubicBezTo>
                    <a:pt x="42399" y="86758"/>
                    <a:pt x="42601" y="87722"/>
                    <a:pt x="42149" y="88365"/>
                  </a:cubicBezTo>
                  <a:cubicBezTo>
                    <a:pt x="41815" y="88853"/>
                    <a:pt x="41089" y="89068"/>
                    <a:pt x="40708" y="89556"/>
                  </a:cubicBezTo>
                  <a:cubicBezTo>
                    <a:pt x="40208" y="90223"/>
                    <a:pt x="40184" y="90889"/>
                    <a:pt x="40006" y="91699"/>
                  </a:cubicBezTo>
                  <a:cubicBezTo>
                    <a:pt x="39779" y="92675"/>
                    <a:pt x="38743" y="93783"/>
                    <a:pt x="38732" y="94735"/>
                  </a:cubicBezTo>
                  <a:cubicBezTo>
                    <a:pt x="38732" y="94771"/>
                    <a:pt x="38755" y="94807"/>
                    <a:pt x="38767" y="94842"/>
                  </a:cubicBezTo>
                  <a:cubicBezTo>
                    <a:pt x="38743" y="94842"/>
                    <a:pt x="38720" y="94854"/>
                    <a:pt x="38696" y="94878"/>
                  </a:cubicBezTo>
                  <a:cubicBezTo>
                    <a:pt x="38684" y="94878"/>
                    <a:pt x="38684" y="94890"/>
                    <a:pt x="38672" y="94890"/>
                  </a:cubicBezTo>
                  <a:cubicBezTo>
                    <a:pt x="38672" y="94902"/>
                    <a:pt x="38660" y="94902"/>
                    <a:pt x="38660" y="94902"/>
                  </a:cubicBezTo>
                  <a:cubicBezTo>
                    <a:pt x="38660" y="94902"/>
                    <a:pt x="38648" y="94914"/>
                    <a:pt x="38648" y="94914"/>
                  </a:cubicBezTo>
                  <a:cubicBezTo>
                    <a:pt x="38648" y="94926"/>
                    <a:pt x="38636" y="94926"/>
                    <a:pt x="38636" y="94937"/>
                  </a:cubicBezTo>
                  <a:cubicBezTo>
                    <a:pt x="38422" y="95140"/>
                    <a:pt x="38362" y="95485"/>
                    <a:pt x="38112" y="95676"/>
                  </a:cubicBezTo>
                  <a:cubicBezTo>
                    <a:pt x="37850" y="95866"/>
                    <a:pt x="37505" y="95926"/>
                    <a:pt x="37255" y="96152"/>
                  </a:cubicBezTo>
                  <a:cubicBezTo>
                    <a:pt x="37100" y="96283"/>
                    <a:pt x="37029" y="96450"/>
                    <a:pt x="37208" y="96604"/>
                  </a:cubicBezTo>
                  <a:cubicBezTo>
                    <a:pt x="37286" y="96667"/>
                    <a:pt x="37384" y="96691"/>
                    <a:pt x="37487" y="96691"/>
                  </a:cubicBezTo>
                  <a:cubicBezTo>
                    <a:pt x="37620" y="96691"/>
                    <a:pt x="37760" y="96651"/>
                    <a:pt x="37874" y="96604"/>
                  </a:cubicBezTo>
                  <a:cubicBezTo>
                    <a:pt x="38124" y="96509"/>
                    <a:pt x="38362" y="96354"/>
                    <a:pt x="38589" y="96200"/>
                  </a:cubicBezTo>
                  <a:lnTo>
                    <a:pt x="38589" y="96200"/>
                  </a:lnTo>
                  <a:cubicBezTo>
                    <a:pt x="38291" y="96628"/>
                    <a:pt x="38017" y="97069"/>
                    <a:pt x="37862" y="97545"/>
                  </a:cubicBezTo>
                  <a:cubicBezTo>
                    <a:pt x="37197" y="99641"/>
                    <a:pt x="39375" y="100189"/>
                    <a:pt x="41433" y="100189"/>
                  </a:cubicBezTo>
                  <a:cubicBezTo>
                    <a:pt x="42544" y="100189"/>
                    <a:pt x="43621" y="100029"/>
                    <a:pt x="44197" y="99867"/>
                  </a:cubicBezTo>
                  <a:cubicBezTo>
                    <a:pt x="44395" y="99808"/>
                    <a:pt x="44364" y="99497"/>
                    <a:pt x="44160" y="99497"/>
                  </a:cubicBezTo>
                  <a:cubicBezTo>
                    <a:pt x="44157" y="99497"/>
                    <a:pt x="44153" y="99497"/>
                    <a:pt x="44149" y="99498"/>
                  </a:cubicBezTo>
                  <a:cubicBezTo>
                    <a:pt x="43944" y="99504"/>
                    <a:pt x="43812" y="99520"/>
                    <a:pt x="43717" y="99520"/>
                  </a:cubicBezTo>
                  <a:cubicBezTo>
                    <a:pt x="43472" y="99520"/>
                    <a:pt x="43484" y="99413"/>
                    <a:pt x="43149" y="98759"/>
                  </a:cubicBezTo>
                  <a:cubicBezTo>
                    <a:pt x="42788" y="98072"/>
                    <a:pt x="42657" y="97961"/>
                    <a:pt x="42680" y="97961"/>
                  </a:cubicBezTo>
                  <a:cubicBezTo>
                    <a:pt x="42692" y="97961"/>
                    <a:pt x="42739" y="97987"/>
                    <a:pt x="42814" y="97987"/>
                  </a:cubicBezTo>
                  <a:cubicBezTo>
                    <a:pt x="42912" y="97987"/>
                    <a:pt x="43058" y="97942"/>
                    <a:pt x="43232" y="97735"/>
                  </a:cubicBezTo>
                  <a:cubicBezTo>
                    <a:pt x="43839" y="97021"/>
                    <a:pt x="44947" y="96890"/>
                    <a:pt x="45721" y="96438"/>
                  </a:cubicBezTo>
                  <a:cubicBezTo>
                    <a:pt x="45840" y="96354"/>
                    <a:pt x="45840" y="96116"/>
                    <a:pt x="45673" y="96092"/>
                  </a:cubicBezTo>
                  <a:cubicBezTo>
                    <a:pt x="45435" y="96057"/>
                    <a:pt x="45149" y="96033"/>
                    <a:pt x="44982" y="95842"/>
                  </a:cubicBezTo>
                  <a:cubicBezTo>
                    <a:pt x="44911" y="95759"/>
                    <a:pt x="44851" y="95699"/>
                    <a:pt x="44792" y="95652"/>
                  </a:cubicBezTo>
                  <a:cubicBezTo>
                    <a:pt x="44899" y="95652"/>
                    <a:pt x="45042" y="95628"/>
                    <a:pt x="45220" y="95497"/>
                  </a:cubicBezTo>
                  <a:cubicBezTo>
                    <a:pt x="45649" y="95188"/>
                    <a:pt x="46054" y="95104"/>
                    <a:pt x="46399" y="94664"/>
                  </a:cubicBezTo>
                  <a:cubicBezTo>
                    <a:pt x="47054" y="93783"/>
                    <a:pt x="46649" y="93140"/>
                    <a:pt x="47947" y="92806"/>
                  </a:cubicBezTo>
                  <a:cubicBezTo>
                    <a:pt x="47999" y="92792"/>
                    <a:pt x="48057" y="92787"/>
                    <a:pt x="48119" y="92787"/>
                  </a:cubicBezTo>
                  <a:cubicBezTo>
                    <a:pt x="48290" y="92787"/>
                    <a:pt x="48490" y="92826"/>
                    <a:pt x="48682" y="92826"/>
                  </a:cubicBezTo>
                  <a:cubicBezTo>
                    <a:pt x="48769" y="92826"/>
                    <a:pt x="48855" y="92818"/>
                    <a:pt x="48935" y="92794"/>
                  </a:cubicBezTo>
                  <a:cubicBezTo>
                    <a:pt x="49411" y="92675"/>
                    <a:pt x="49590" y="91580"/>
                    <a:pt x="50566" y="91294"/>
                  </a:cubicBezTo>
                  <a:cubicBezTo>
                    <a:pt x="50649" y="91274"/>
                    <a:pt x="50734" y="91267"/>
                    <a:pt x="50822" y="91267"/>
                  </a:cubicBezTo>
                  <a:cubicBezTo>
                    <a:pt x="50994" y="91267"/>
                    <a:pt x="51174" y="91293"/>
                    <a:pt x="51352" y="91293"/>
                  </a:cubicBezTo>
                  <a:cubicBezTo>
                    <a:pt x="51453" y="91293"/>
                    <a:pt x="51553" y="91284"/>
                    <a:pt x="51650" y="91258"/>
                  </a:cubicBezTo>
                  <a:cubicBezTo>
                    <a:pt x="52507" y="91032"/>
                    <a:pt x="54138" y="90139"/>
                    <a:pt x="54567" y="89353"/>
                  </a:cubicBezTo>
                  <a:cubicBezTo>
                    <a:pt x="54603" y="89282"/>
                    <a:pt x="54603" y="89187"/>
                    <a:pt x="54543" y="89127"/>
                  </a:cubicBezTo>
                  <a:lnTo>
                    <a:pt x="54543" y="89127"/>
                  </a:lnTo>
                  <a:cubicBezTo>
                    <a:pt x="54552" y="89137"/>
                    <a:pt x="54561" y="89141"/>
                    <a:pt x="54568" y="89141"/>
                  </a:cubicBezTo>
                  <a:cubicBezTo>
                    <a:pt x="54687" y="89141"/>
                    <a:pt x="54600" y="88064"/>
                    <a:pt x="54376" y="87818"/>
                  </a:cubicBezTo>
                  <a:lnTo>
                    <a:pt x="54376" y="87818"/>
                  </a:lnTo>
                  <a:cubicBezTo>
                    <a:pt x="54750" y="87825"/>
                    <a:pt x="55534" y="87922"/>
                    <a:pt x="56218" y="87922"/>
                  </a:cubicBezTo>
                  <a:cubicBezTo>
                    <a:pt x="56622" y="87922"/>
                    <a:pt x="56992" y="87888"/>
                    <a:pt x="57222" y="87782"/>
                  </a:cubicBezTo>
                  <a:cubicBezTo>
                    <a:pt x="58103" y="87377"/>
                    <a:pt x="58436" y="86603"/>
                    <a:pt x="58948" y="85853"/>
                  </a:cubicBezTo>
                  <a:cubicBezTo>
                    <a:pt x="59567" y="84912"/>
                    <a:pt x="60091" y="84710"/>
                    <a:pt x="60961" y="84079"/>
                  </a:cubicBezTo>
                  <a:cubicBezTo>
                    <a:pt x="61842" y="83436"/>
                    <a:pt x="62246" y="82912"/>
                    <a:pt x="62556" y="82341"/>
                  </a:cubicBezTo>
                  <a:cubicBezTo>
                    <a:pt x="62556" y="82341"/>
                    <a:pt x="62556" y="82341"/>
                    <a:pt x="62568" y="82329"/>
                  </a:cubicBezTo>
                  <a:cubicBezTo>
                    <a:pt x="62699" y="82138"/>
                    <a:pt x="62770" y="81984"/>
                    <a:pt x="62830" y="81793"/>
                  </a:cubicBezTo>
                  <a:cubicBezTo>
                    <a:pt x="63032" y="81341"/>
                    <a:pt x="63247" y="80841"/>
                    <a:pt x="63628" y="80221"/>
                  </a:cubicBezTo>
                  <a:cubicBezTo>
                    <a:pt x="64854" y="78209"/>
                    <a:pt x="67759" y="78733"/>
                    <a:pt x="69164" y="76864"/>
                  </a:cubicBezTo>
                  <a:cubicBezTo>
                    <a:pt x="69557" y="76328"/>
                    <a:pt x="69771" y="75638"/>
                    <a:pt x="70116" y="75066"/>
                  </a:cubicBezTo>
                  <a:cubicBezTo>
                    <a:pt x="70700" y="74114"/>
                    <a:pt x="71569" y="73268"/>
                    <a:pt x="71998" y="72220"/>
                  </a:cubicBezTo>
                  <a:cubicBezTo>
                    <a:pt x="72450" y="71089"/>
                    <a:pt x="72319" y="69970"/>
                    <a:pt x="72962" y="68887"/>
                  </a:cubicBezTo>
                  <a:cubicBezTo>
                    <a:pt x="73462" y="68041"/>
                    <a:pt x="73962" y="67196"/>
                    <a:pt x="74438" y="66315"/>
                  </a:cubicBezTo>
                  <a:cubicBezTo>
                    <a:pt x="75486" y="64386"/>
                    <a:pt x="76296" y="63957"/>
                    <a:pt x="75820" y="61695"/>
                  </a:cubicBezTo>
                  <a:cubicBezTo>
                    <a:pt x="75820" y="61671"/>
                    <a:pt x="75820" y="61660"/>
                    <a:pt x="75820" y="61648"/>
                  </a:cubicBezTo>
                  <a:cubicBezTo>
                    <a:pt x="75820" y="61648"/>
                    <a:pt x="75820" y="61648"/>
                    <a:pt x="75808" y="61636"/>
                  </a:cubicBezTo>
                  <a:cubicBezTo>
                    <a:pt x="75808" y="61636"/>
                    <a:pt x="75808" y="61624"/>
                    <a:pt x="75808" y="61624"/>
                  </a:cubicBezTo>
                  <a:cubicBezTo>
                    <a:pt x="75796" y="61612"/>
                    <a:pt x="75796" y="61600"/>
                    <a:pt x="75796" y="61600"/>
                  </a:cubicBezTo>
                  <a:cubicBezTo>
                    <a:pt x="75796" y="61600"/>
                    <a:pt x="75796" y="61588"/>
                    <a:pt x="75796" y="61588"/>
                  </a:cubicBezTo>
                  <a:cubicBezTo>
                    <a:pt x="75784" y="61576"/>
                    <a:pt x="75772" y="61564"/>
                    <a:pt x="75772" y="61552"/>
                  </a:cubicBezTo>
                  <a:cubicBezTo>
                    <a:pt x="75598" y="61302"/>
                    <a:pt x="75555" y="61258"/>
                    <a:pt x="75524" y="61258"/>
                  </a:cubicBezTo>
                  <a:cubicBezTo>
                    <a:pt x="75508" y="61258"/>
                    <a:pt x="75494" y="61271"/>
                    <a:pt x="75465" y="61271"/>
                  </a:cubicBezTo>
                  <a:cubicBezTo>
                    <a:pt x="75430" y="61271"/>
                    <a:pt x="75373" y="61253"/>
                    <a:pt x="75260" y="61171"/>
                  </a:cubicBezTo>
                  <a:cubicBezTo>
                    <a:pt x="74796" y="61124"/>
                    <a:pt x="74379" y="60921"/>
                    <a:pt x="74022" y="60564"/>
                  </a:cubicBezTo>
                  <a:cubicBezTo>
                    <a:pt x="73819" y="60314"/>
                    <a:pt x="73629" y="60064"/>
                    <a:pt x="73426" y="59814"/>
                  </a:cubicBezTo>
                  <a:cubicBezTo>
                    <a:pt x="73380" y="59791"/>
                    <a:pt x="73099" y="59611"/>
                    <a:pt x="73114" y="59611"/>
                  </a:cubicBezTo>
                  <a:cubicBezTo>
                    <a:pt x="73115" y="59611"/>
                    <a:pt x="73116" y="59611"/>
                    <a:pt x="73117" y="59612"/>
                  </a:cubicBezTo>
                  <a:cubicBezTo>
                    <a:pt x="72909" y="59528"/>
                    <a:pt x="72694" y="59499"/>
                    <a:pt x="72476" y="59499"/>
                  </a:cubicBezTo>
                  <a:cubicBezTo>
                    <a:pt x="71985" y="59499"/>
                    <a:pt x="71480" y="59647"/>
                    <a:pt x="71009" y="59647"/>
                  </a:cubicBezTo>
                  <a:cubicBezTo>
                    <a:pt x="70988" y="59563"/>
                    <a:pt x="70921" y="59489"/>
                    <a:pt x="70824" y="59489"/>
                  </a:cubicBezTo>
                  <a:cubicBezTo>
                    <a:pt x="70811" y="59489"/>
                    <a:pt x="70797" y="59490"/>
                    <a:pt x="70783" y="59493"/>
                  </a:cubicBezTo>
                  <a:cubicBezTo>
                    <a:pt x="70712" y="59505"/>
                    <a:pt x="70628" y="59528"/>
                    <a:pt x="70545" y="59576"/>
                  </a:cubicBezTo>
                  <a:cubicBezTo>
                    <a:pt x="70414" y="59540"/>
                    <a:pt x="70271" y="59469"/>
                    <a:pt x="70152" y="59362"/>
                  </a:cubicBezTo>
                  <a:cubicBezTo>
                    <a:pt x="69509" y="58826"/>
                    <a:pt x="70152" y="58362"/>
                    <a:pt x="68997" y="58195"/>
                  </a:cubicBezTo>
                  <a:cubicBezTo>
                    <a:pt x="68923" y="58183"/>
                    <a:pt x="68850" y="58178"/>
                    <a:pt x="68778" y="58178"/>
                  </a:cubicBezTo>
                  <a:cubicBezTo>
                    <a:pt x="68409" y="58178"/>
                    <a:pt x="68062" y="58317"/>
                    <a:pt x="67723" y="58457"/>
                  </a:cubicBezTo>
                  <a:cubicBezTo>
                    <a:pt x="67735" y="58433"/>
                    <a:pt x="67735" y="58421"/>
                    <a:pt x="67735" y="58409"/>
                  </a:cubicBezTo>
                  <a:cubicBezTo>
                    <a:pt x="67725" y="58293"/>
                    <a:pt x="67639" y="58215"/>
                    <a:pt x="67537" y="58215"/>
                  </a:cubicBezTo>
                  <a:cubicBezTo>
                    <a:pt x="67524" y="58215"/>
                    <a:pt x="67511" y="58216"/>
                    <a:pt x="67497" y="58219"/>
                  </a:cubicBezTo>
                  <a:cubicBezTo>
                    <a:pt x="67318" y="58254"/>
                    <a:pt x="67068" y="58576"/>
                    <a:pt x="67021" y="58790"/>
                  </a:cubicBezTo>
                  <a:cubicBezTo>
                    <a:pt x="66825" y="58910"/>
                    <a:pt x="66610" y="59019"/>
                    <a:pt x="66501" y="59019"/>
                  </a:cubicBezTo>
                  <a:cubicBezTo>
                    <a:pt x="66491" y="59019"/>
                    <a:pt x="66481" y="59018"/>
                    <a:pt x="66473" y="59016"/>
                  </a:cubicBezTo>
                  <a:cubicBezTo>
                    <a:pt x="66616" y="58981"/>
                    <a:pt x="66842" y="58004"/>
                    <a:pt x="66842" y="57992"/>
                  </a:cubicBezTo>
                  <a:cubicBezTo>
                    <a:pt x="66854" y="57885"/>
                    <a:pt x="66818" y="57802"/>
                    <a:pt x="66711" y="57766"/>
                  </a:cubicBezTo>
                  <a:cubicBezTo>
                    <a:pt x="66557" y="57711"/>
                    <a:pt x="66267" y="57696"/>
                    <a:pt x="65945" y="57696"/>
                  </a:cubicBezTo>
                  <a:cubicBezTo>
                    <a:pt x="65545" y="57696"/>
                    <a:pt x="65096" y="57720"/>
                    <a:pt x="64798" y="57720"/>
                  </a:cubicBezTo>
                  <a:cubicBezTo>
                    <a:pt x="64763" y="57720"/>
                    <a:pt x="64730" y="57719"/>
                    <a:pt x="64699" y="57719"/>
                  </a:cubicBezTo>
                  <a:cubicBezTo>
                    <a:pt x="64651" y="57683"/>
                    <a:pt x="64616" y="57635"/>
                    <a:pt x="64568" y="57600"/>
                  </a:cubicBezTo>
                  <a:cubicBezTo>
                    <a:pt x="64771" y="57457"/>
                    <a:pt x="65199" y="57111"/>
                    <a:pt x="65247" y="57016"/>
                  </a:cubicBezTo>
                  <a:cubicBezTo>
                    <a:pt x="65592" y="56254"/>
                    <a:pt x="65128" y="54897"/>
                    <a:pt x="64616" y="54075"/>
                  </a:cubicBezTo>
                  <a:cubicBezTo>
                    <a:pt x="64604" y="54016"/>
                    <a:pt x="64580" y="53980"/>
                    <a:pt x="64556" y="53944"/>
                  </a:cubicBezTo>
                  <a:cubicBezTo>
                    <a:pt x="64532" y="53909"/>
                    <a:pt x="64497" y="53885"/>
                    <a:pt x="64473" y="53861"/>
                  </a:cubicBezTo>
                  <a:cubicBezTo>
                    <a:pt x="64390" y="53742"/>
                    <a:pt x="64318" y="53647"/>
                    <a:pt x="64235" y="53575"/>
                  </a:cubicBezTo>
                  <a:cubicBezTo>
                    <a:pt x="63608" y="52937"/>
                    <a:pt x="62419" y="52170"/>
                    <a:pt x="61470" y="52170"/>
                  </a:cubicBezTo>
                  <a:cubicBezTo>
                    <a:pt x="61463" y="52170"/>
                    <a:pt x="61456" y="52170"/>
                    <a:pt x="61449" y="52170"/>
                  </a:cubicBezTo>
                  <a:cubicBezTo>
                    <a:pt x="61496" y="52170"/>
                    <a:pt x="60175" y="52337"/>
                    <a:pt x="60472" y="52349"/>
                  </a:cubicBezTo>
                  <a:cubicBezTo>
                    <a:pt x="60188" y="52480"/>
                    <a:pt x="59894" y="52541"/>
                    <a:pt x="59572" y="52541"/>
                  </a:cubicBezTo>
                  <a:cubicBezTo>
                    <a:pt x="59543" y="52541"/>
                    <a:pt x="59514" y="52540"/>
                    <a:pt x="59484" y="52539"/>
                  </a:cubicBezTo>
                  <a:cubicBezTo>
                    <a:pt x="58901" y="52289"/>
                    <a:pt x="58520" y="51861"/>
                    <a:pt x="58353" y="51277"/>
                  </a:cubicBezTo>
                  <a:cubicBezTo>
                    <a:pt x="57674" y="50456"/>
                    <a:pt x="57412" y="50182"/>
                    <a:pt x="56436" y="49801"/>
                  </a:cubicBezTo>
                  <a:cubicBezTo>
                    <a:pt x="56115" y="49670"/>
                    <a:pt x="55924" y="49658"/>
                    <a:pt x="55817" y="49658"/>
                  </a:cubicBezTo>
                  <a:cubicBezTo>
                    <a:pt x="55912" y="49634"/>
                    <a:pt x="56055" y="49563"/>
                    <a:pt x="56269" y="49360"/>
                  </a:cubicBezTo>
                  <a:cubicBezTo>
                    <a:pt x="56317" y="49301"/>
                    <a:pt x="56341" y="49194"/>
                    <a:pt x="56293" y="49134"/>
                  </a:cubicBezTo>
                  <a:cubicBezTo>
                    <a:pt x="55610" y="48197"/>
                    <a:pt x="54743" y="47781"/>
                    <a:pt x="53843" y="47781"/>
                  </a:cubicBezTo>
                  <a:cubicBezTo>
                    <a:pt x="53771" y="47781"/>
                    <a:pt x="53699" y="47784"/>
                    <a:pt x="53626" y="47789"/>
                  </a:cubicBezTo>
                  <a:cubicBezTo>
                    <a:pt x="53579" y="47783"/>
                    <a:pt x="53531" y="47780"/>
                    <a:pt x="53485" y="47780"/>
                  </a:cubicBezTo>
                  <a:cubicBezTo>
                    <a:pt x="53439" y="47780"/>
                    <a:pt x="53394" y="47783"/>
                    <a:pt x="53352" y="47789"/>
                  </a:cubicBezTo>
                  <a:cubicBezTo>
                    <a:pt x="53269" y="47813"/>
                    <a:pt x="53210" y="47825"/>
                    <a:pt x="53162" y="47860"/>
                  </a:cubicBezTo>
                  <a:cubicBezTo>
                    <a:pt x="52876" y="47932"/>
                    <a:pt x="52590" y="48027"/>
                    <a:pt x="52317" y="48170"/>
                  </a:cubicBezTo>
                  <a:cubicBezTo>
                    <a:pt x="51813" y="48422"/>
                    <a:pt x="51497" y="48515"/>
                    <a:pt x="51266" y="48515"/>
                  </a:cubicBezTo>
                  <a:cubicBezTo>
                    <a:pt x="50764" y="48515"/>
                    <a:pt x="50654" y="48080"/>
                    <a:pt x="49864" y="47884"/>
                  </a:cubicBezTo>
                  <a:cubicBezTo>
                    <a:pt x="49829" y="47875"/>
                    <a:pt x="49789" y="47871"/>
                    <a:pt x="49745" y="47871"/>
                  </a:cubicBezTo>
                  <a:cubicBezTo>
                    <a:pt x="49353" y="47871"/>
                    <a:pt x="48605" y="48183"/>
                    <a:pt x="48130" y="48183"/>
                  </a:cubicBezTo>
                  <a:cubicBezTo>
                    <a:pt x="47801" y="48183"/>
                    <a:pt x="47603" y="48034"/>
                    <a:pt x="47745" y="47527"/>
                  </a:cubicBezTo>
                  <a:cubicBezTo>
                    <a:pt x="47768" y="47455"/>
                    <a:pt x="47733" y="47348"/>
                    <a:pt x="47661" y="47313"/>
                  </a:cubicBezTo>
                  <a:cubicBezTo>
                    <a:pt x="47543" y="47255"/>
                    <a:pt x="47418" y="47238"/>
                    <a:pt x="47295" y="47238"/>
                  </a:cubicBezTo>
                  <a:cubicBezTo>
                    <a:pt x="47120" y="47238"/>
                    <a:pt x="46948" y="47273"/>
                    <a:pt x="46803" y="47273"/>
                  </a:cubicBezTo>
                  <a:cubicBezTo>
                    <a:pt x="46733" y="47273"/>
                    <a:pt x="46669" y="47265"/>
                    <a:pt x="46613" y="47241"/>
                  </a:cubicBezTo>
                  <a:cubicBezTo>
                    <a:pt x="46256" y="47086"/>
                    <a:pt x="46185" y="46801"/>
                    <a:pt x="45816" y="46455"/>
                  </a:cubicBezTo>
                  <a:cubicBezTo>
                    <a:pt x="45782" y="46425"/>
                    <a:pt x="45735" y="46410"/>
                    <a:pt x="45688" y="46410"/>
                  </a:cubicBezTo>
                  <a:cubicBezTo>
                    <a:pt x="45588" y="46410"/>
                    <a:pt x="45486" y="46477"/>
                    <a:pt x="45494" y="46598"/>
                  </a:cubicBezTo>
                  <a:cubicBezTo>
                    <a:pt x="45518" y="46801"/>
                    <a:pt x="44494" y="47920"/>
                    <a:pt x="44220" y="48241"/>
                  </a:cubicBezTo>
                  <a:cubicBezTo>
                    <a:pt x="44220" y="48241"/>
                    <a:pt x="44208" y="48253"/>
                    <a:pt x="44208" y="48253"/>
                  </a:cubicBezTo>
                  <a:cubicBezTo>
                    <a:pt x="44208" y="48241"/>
                    <a:pt x="44220" y="48229"/>
                    <a:pt x="44220" y="48229"/>
                  </a:cubicBezTo>
                  <a:cubicBezTo>
                    <a:pt x="44292" y="47646"/>
                    <a:pt x="44423" y="47146"/>
                    <a:pt x="44780" y="46622"/>
                  </a:cubicBezTo>
                  <a:cubicBezTo>
                    <a:pt x="44863" y="46503"/>
                    <a:pt x="44744" y="46348"/>
                    <a:pt x="44613" y="46336"/>
                  </a:cubicBezTo>
                  <a:cubicBezTo>
                    <a:pt x="44583" y="46334"/>
                    <a:pt x="44554" y="46333"/>
                    <a:pt x="44525" y="46333"/>
                  </a:cubicBezTo>
                  <a:cubicBezTo>
                    <a:pt x="43826" y="46333"/>
                    <a:pt x="43373" y="46871"/>
                    <a:pt x="42744" y="47122"/>
                  </a:cubicBezTo>
                  <a:cubicBezTo>
                    <a:pt x="42030" y="47408"/>
                    <a:pt x="40637" y="47134"/>
                    <a:pt x="40077" y="47825"/>
                  </a:cubicBezTo>
                  <a:cubicBezTo>
                    <a:pt x="39803" y="48170"/>
                    <a:pt x="39934" y="48563"/>
                    <a:pt x="39767" y="48837"/>
                  </a:cubicBezTo>
                  <a:cubicBezTo>
                    <a:pt x="39458" y="49313"/>
                    <a:pt x="39458" y="49110"/>
                    <a:pt x="39005" y="49444"/>
                  </a:cubicBezTo>
                  <a:cubicBezTo>
                    <a:pt x="38863" y="49634"/>
                    <a:pt x="38755" y="49825"/>
                    <a:pt x="38672" y="50051"/>
                  </a:cubicBezTo>
                  <a:cubicBezTo>
                    <a:pt x="38578" y="50060"/>
                    <a:pt x="38486" y="50065"/>
                    <a:pt x="38397" y="50065"/>
                  </a:cubicBezTo>
                  <a:cubicBezTo>
                    <a:pt x="37803" y="50065"/>
                    <a:pt x="37333" y="49857"/>
                    <a:pt x="36981" y="49432"/>
                  </a:cubicBezTo>
                  <a:cubicBezTo>
                    <a:pt x="36553" y="49265"/>
                    <a:pt x="36280" y="49024"/>
                    <a:pt x="35801" y="49024"/>
                  </a:cubicBezTo>
                  <a:cubicBezTo>
                    <a:pt x="35735" y="49024"/>
                    <a:pt x="35664" y="49029"/>
                    <a:pt x="35588" y="49039"/>
                  </a:cubicBezTo>
                  <a:cubicBezTo>
                    <a:pt x="34585" y="49169"/>
                    <a:pt x="34229" y="49638"/>
                    <a:pt x="33547" y="49638"/>
                  </a:cubicBezTo>
                  <a:cubicBezTo>
                    <a:pt x="33290" y="49638"/>
                    <a:pt x="32988" y="49572"/>
                    <a:pt x="32588" y="49396"/>
                  </a:cubicBezTo>
                  <a:cubicBezTo>
                    <a:pt x="30481" y="48456"/>
                    <a:pt x="30683" y="46920"/>
                    <a:pt x="31350" y="45193"/>
                  </a:cubicBezTo>
                  <a:cubicBezTo>
                    <a:pt x="31481" y="44860"/>
                    <a:pt x="31743" y="44384"/>
                    <a:pt x="31576" y="44015"/>
                  </a:cubicBezTo>
                  <a:cubicBezTo>
                    <a:pt x="31552" y="43955"/>
                    <a:pt x="31469" y="43919"/>
                    <a:pt x="31409" y="43919"/>
                  </a:cubicBezTo>
                  <a:cubicBezTo>
                    <a:pt x="31372" y="43922"/>
                    <a:pt x="31337" y="43924"/>
                    <a:pt x="31304" y="43924"/>
                  </a:cubicBezTo>
                  <a:cubicBezTo>
                    <a:pt x="30534" y="43924"/>
                    <a:pt x="31001" y="43143"/>
                    <a:pt x="30635" y="42812"/>
                  </a:cubicBezTo>
                  <a:cubicBezTo>
                    <a:pt x="30338" y="42548"/>
                    <a:pt x="29943" y="42465"/>
                    <a:pt x="29520" y="42465"/>
                  </a:cubicBezTo>
                  <a:cubicBezTo>
                    <a:pt x="28876" y="42465"/>
                    <a:pt x="28167" y="42657"/>
                    <a:pt x="27635" y="42693"/>
                  </a:cubicBezTo>
                  <a:cubicBezTo>
                    <a:pt x="27341" y="42712"/>
                    <a:pt x="26709" y="42780"/>
                    <a:pt x="26165" y="42780"/>
                  </a:cubicBezTo>
                  <a:cubicBezTo>
                    <a:pt x="25672" y="42780"/>
                    <a:pt x="25252" y="42724"/>
                    <a:pt x="25218" y="42526"/>
                  </a:cubicBezTo>
                  <a:cubicBezTo>
                    <a:pt x="25158" y="42145"/>
                    <a:pt x="25670" y="41717"/>
                    <a:pt x="25837" y="41383"/>
                  </a:cubicBezTo>
                  <a:cubicBezTo>
                    <a:pt x="26230" y="40609"/>
                    <a:pt x="26528" y="39871"/>
                    <a:pt x="27004" y="39157"/>
                  </a:cubicBezTo>
                  <a:cubicBezTo>
                    <a:pt x="27397" y="38585"/>
                    <a:pt x="27706" y="38264"/>
                    <a:pt x="27790" y="37585"/>
                  </a:cubicBezTo>
                  <a:cubicBezTo>
                    <a:pt x="27790" y="37502"/>
                    <a:pt x="27718" y="37407"/>
                    <a:pt x="27647" y="37395"/>
                  </a:cubicBezTo>
                  <a:cubicBezTo>
                    <a:pt x="27412" y="37363"/>
                    <a:pt x="27114" y="37344"/>
                    <a:pt x="26787" y="37344"/>
                  </a:cubicBezTo>
                  <a:cubicBezTo>
                    <a:pt x="25755" y="37344"/>
                    <a:pt x="24428" y="37534"/>
                    <a:pt x="23813" y="38121"/>
                  </a:cubicBezTo>
                  <a:cubicBezTo>
                    <a:pt x="23670" y="38252"/>
                    <a:pt x="23563" y="38442"/>
                    <a:pt x="23432" y="38562"/>
                  </a:cubicBezTo>
                  <a:cubicBezTo>
                    <a:pt x="23396" y="38800"/>
                    <a:pt x="23361" y="39050"/>
                    <a:pt x="23313" y="39288"/>
                  </a:cubicBezTo>
                  <a:cubicBezTo>
                    <a:pt x="22813" y="39946"/>
                    <a:pt x="22247" y="40272"/>
                    <a:pt x="21617" y="40272"/>
                  </a:cubicBezTo>
                  <a:cubicBezTo>
                    <a:pt x="21437" y="40272"/>
                    <a:pt x="21253" y="40245"/>
                    <a:pt x="21063" y="40193"/>
                  </a:cubicBezTo>
                  <a:cubicBezTo>
                    <a:pt x="20989" y="40196"/>
                    <a:pt x="20914" y="40198"/>
                    <a:pt x="20840" y="40198"/>
                  </a:cubicBezTo>
                  <a:cubicBezTo>
                    <a:pt x="19698" y="40198"/>
                    <a:pt x="18554" y="39768"/>
                    <a:pt x="17872" y="38907"/>
                  </a:cubicBezTo>
                  <a:cubicBezTo>
                    <a:pt x="17312" y="38192"/>
                    <a:pt x="16753" y="37633"/>
                    <a:pt x="16800" y="36668"/>
                  </a:cubicBezTo>
                  <a:cubicBezTo>
                    <a:pt x="16836" y="36109"/>
                    <a:pt x="17038" y="34549"/>
                    <a:pt x="17193" y="34228"/>
                  </a:cubicBezTo>
                  <a:cubicBezTo>
                    <a:pt x="17300" y="33990"/>
                    <a:pt x="17669" y="33775"/>
                    <a:pt x="17824" y="33513"/>
                  </a:cubicBezTo>
                  <a:cubicBezTo>
                    <a:pt x="17884" y="33418"/>
                    <a:pt x="17657" y="33216"/>
                    <a:pt x="17693" y="33132"/>
                  </a:cubicBezTo>
                  <a:cubicBezTo>
                    <a:pt x="18408" y="31430"/>
                    <a:pt x="17884" y="31704"/>
                    <a:pt x="18860" y="30930"/>
                  </a:cubicBezTo>
                  <a:cubicBezTo>
                    <a:pt x="19564" y="30371"/>
                    <a:pt x="20261" y="30200"/>
                    <a:pt x="20954" y="30200"/>
                  </a:cubicBezTo>
                  <a:cubicBezTo>
                    <a:pt x="22050" y="30200"/>
                    <a:pt x="23136" y="30628"/>
                    <a:pt x="24223" y="30628"/>
                  </a:cubicBezTo>
                  <a:cubicBezTo>
                    <a:pt x="24586" y="30628"/>
                    <a:pt x="24949" y="30581"/>
                    <a:pt x="25313" y="30453"/>
                  </a:cubicBezTo>
                  <a:cubicBezTo>
                    <a:pt x="25670" y="30334"/>
                    <a:pt x="25980" y="29751"/>
                    <a:pt x="26409" y="29549"/>
                  </a:cubicBezTo>
                  <a:cubicBezTo>
                    <a:pt x="26793" y="29373"/>
                    <a:pt x="27099" y="29304"/>
                    <a:pt x="27377" y="29304"/>
                  </a:cubicBezTo>
                  <a:cubicBezTo>
                    <a:pt x="27874" y="29304"/>
                    <a:pt x="28282" y="29526"/>
                    <a:pt x="28885" y="29763"/>
                  </a:cubicBezTo>
                  <a:cubicBezTo>
                    <a:pt x="29254" y="29906"/>
                    <a:pt x="29468" y="30049"/>
                    <a:pt x="29861" y="30120"/>
                  </a:cubicBezTo>
                  <a:cubicBezTo>
                    <a:pt x="29930" y="30133"/>
                    <a:pt x="29998" y="30138"/>
                    <a:pt x="30067" y="30138"/>
                  </a:cubicBezTo>
                  <a:cubicBezTo>
                    <a:pt x="30352" y="30138"/>
                    <a:pt x="30642" y="30050"/>
                    <a:pt x="30938" y="30050"/>
                  </a:cubicBezTo>
                  <a:cubicBezTo>
                    <a:pt x="31171" y="30050"/>
                    <a:pt x="31407" y="30105"/>
                    <a:pt x="31647" y="30299"/>
                  </a:cubicBezTo>
                  <a:cubicBezTo>
                    <a:pt x="32028" y="30608"/>
                    <a:pt x="32243" y="30834"/>
                    <a:pt x="32374" y="31025"/>
                  </a:cubicBezTo>
                  <a:cubicBezTo>
                    <a:pt x="32374" y="31025"/>
                    <a:pt x="32374" y="31025"/>
                    <a:pt x="32374" y="31037"/>
                  </a:cubicBezTo>
                  <a:cubicBezTo>
                    <a:pt x="32433" y="31215"/>
                    <a:pt x="32409" y="31263"/>
                    <a:pt x="32457" y="31632"/>
                  </a:cubicBezTo>
                  <a:cubicBezTo>
                    <a:pt x="32338" y="31870"/>
                    <a:pt x="32124" y="32061"/>
                    <a:pt x="32362" y="32489"/>
                  </a:cubicBezTo>
                  <a:cubicBezTo>
                    <a:pt x="32790" y="33228"/>
                    <a:pt x="33362" y="33990"/>
                    <a:pt x="34267" y="34251"/>
                  </a:cubicBezTo>
                  <a:cubicBezTo>
                    <a:pt x="34281" y="34256"/>
                    <a:pt x="34296" y="34258"/>
                    <a:pt x="34311" y="34258"/>
                  </a:cubicBezTo>
                  <a:cubicBezTo>
                    <a:pt x="34378" y="34258"/>
                    <a:pt x="34442" y="34215"/>
                    <a:pt x="34481" y="34156"/>
                  </a:cubicBezTo>
                  <a:cubicBezTo>
                    <a:pt x="35326" y="32966"/>
                    <a:pt x="34850" y="32049"/>
                    <a:pt x="34314" y="30822"/>
                  </a:cubicBezTo>
                  <a:cubicBezTo>
                    <a:pt x="33695" y="29453"/>
                    <a:pt x="33683" y="28120"/>
                    <a:pt x="34910" y="27036"/>
                  </a:cubicBezTo>
                  <a:cubicBezTo>
                    <a:pt x="35767" y="26286"/>
                    <a:pt x="36874" y="26203"/>
                    <a:pt x="37743" y="25536"/>
                  </a:cubicBezTo>
                  <a:cubicBezTo>
                    <a:pt x="38374" y="25060"/>
                    <a:pt x="38696" y="24655"/>
                    <a:pt x="38529" y="23881"/>
                  </a:cubicBezTo>
                  <a:cubicBezTo>
                    <a:pt x="38505" y="23786"/>
                    <a:pt x="38315" y="23703"/>
                    <a:pt x="38303" y="23655"/>
                  </a:cubicBezTo>
                  <a:cubicBezTo>
                    <a:pt x="38112" y="23214"/>
                    <a:pt x="37922" y="22774"/>
                    <a:pt x="37720" y="22333"/>
                  </a:cubicBezTo>
                  <a:lnTo>
                    <a:pt x="37720" y="22333"/>
                  </a:lnTo>
                  <a:cubicBezTo>
                    <a:pt x="37791" y="22452"/>
                    <a:pt x="37850" y="22571"/>
                    <a:pt x="37910" y="22691"/>
                  </a:cubicBezTo>
                  <a:cubicBezTo>
                    <a:pt x="37992" y="22726"/>
                    <a:pt x="38063" y="23131"/>
                    <a:pt x="38202" y="23131"/>
                  </a:cubicBezTo>
                  <a:cubicBezTo>
                    <a:pt x="38204" y="23131"/>
                    <a:pt x="38206" y="23131"/>
                    <a:pt x="38208" y="23131"/>
                  </a:cubicBezTo>
                  <a:cubicBezTo>
                    <a:pt x="38215" y="23131"/>
                    <a:pt x="38222" y="23131"/>
                    <a:pt x="38228" y="23131"/>
                  </a:cubicBezTo>
                  <a:cubicBezTo>
                    <a:pt x="38444" y="23131"/>
                    <a:pt x="38633" y="23228"/>
                    <a:pt x="38803" y="23228"/>
                  </a:cubicBezTo>
                  <a:cubicBezTo>
                    <a:pt x="38945" y="23228"/>
                    <a:pt x="39074" y="23161"/>
                    <a:pt x="39196" y="22917"/>
                  </a:cubicBezTo>
                  <a:cubicBezTo>
                    <a:pt x="39279" y="22762"/>
                    <a:pt x="39101" y="22631"/>
                    <a:pt x="39101" y="22476"/>
                  </a:cubicBezTo>
                  <a:cubicBezTo>
                    <a:pt x="39113" y="22405"/>
                    <a:pt x="38553" y="21821"/>
                    <a:pt x="38589" y="21762"/>
                  </a:cubicBezTo>
                  <a:lnTo>
                    <a:pt x="38589" y="21762"/>
                  </a:lnTo>
                  <a:cubicBezTo>
                    <a:pt x="38577" y="21786"/>
                    <a:pt x="38886" y="22071"/>
                    <a:pt x="38874" y="22083"/>
                  </a:cubicBezTo>
                  <a:cubicBezTo>
                    <a:pt x="38898" y="22059"/>
                    <a:pt x="39029" y="22000"/>
                    <a:pt x="39184" y="21940"/>
                  </a:cubicBezTo>
                  <a:cubicBezTo>
                    <a:pt x="39255" y="21917"/>
                    <a:pt x="39327" y="21893"/>
                    <a:pt x="39386" y="21845"/>
                  </a:cubicBezTo>
                  <a:cubicBezTo>
                    <a:pt x="39529" y="21774"/>
                    <a:pt x="39660" y="21702"/>
                    <a:pt x="39732" y="21643"/>
                  </a:cubicBezTo>
                  <a:cubicBezTo>
                    <a:pt x="40756" y="20702"/>
                    <a:pt x="40910" y="20405"/>
                    <a:pt x="42232" y="20309"/>
                  </a:cubicBezTo>
                  <a:cubicBezTo>
                    <a:pt x="42294" y="20306"/>
                    <a:pt x="42357" y="20305"/>
                    <a:pt x="42419" y="20305"/>
                  </a:cubicBezTo>
                  <a:cubicBezTo>
                    <a:pt x="42703" y="20305"/>
                    <a:pt x="42986" y="20331"/>
                    <a:pt x="43269" y="20331"/>
                  </a:cubicBezTo>
                  <a:cubicBezTo>
                    <a:pt x="43400" y="20331"/>
                    <a:pt x="43530" y="20326"/>
                    <a:pt x="43661" y="20309"/>
                  </a:cubicBezTo>
                  <a:cubicBezTo>
                    <a:pt x="43816" y="20297"/>
                    <a:pt x="43935" y="20107"/>
                    <a:pt x="43792" y="19988"/>
                  </a:cubicBezTo>
                  <a:cubicBezTo>
                    <a:pt x="42041" y="18428"/>
                    <a:pt x="44732" y="17976"/>
                    <a:pt x="46304" y="17630"/>
                  </a:cubicBezTo>
                  <a:lnTo>
                    <a:pt x="46304" y="17630"/>
                  </a:lnTo>
                  <a:cubicBezTo>
                    <a:pt x="45899" y="17749"/>
                    <a:pt x="45566" y="17940"/>
                    <a:pt x="45768" y="18452"/>
                  </a:cubicBezTo>
                  <a:cubicBezTo>
                    <a:pt x="45909" y="18811"/>
                    <a:pt x="46078" y="18938"/>
                    <a:pt x="46256" y="18938"/>
                  </a:cubicBezTo>
                  <a:cubicBezTo>
                    <a:pt x="46632" y="18938"/>
                    <a:pt x="47052" y="18367"/>
                    <a:pt x="47352" y="18214"/>
                  </a:cubicBezTo>
                  <a:cubicBezTo>
                    <a:pt x="48423" y="17642"/>
                    <a:pt x="50150" y="18095"/>
                    <a:pt x="51174" y="17261"/>
                  </a:cubicBezTo>
                  <a:cubicBezTo>
                    <a:pt x="51233" y="17214"/>
                    <a:pt x="51233" y="17106"/>
                    <a:pt x="51197" y="17035"/>
                  </a:cubicBezTo>
                  <a:cubicBezTo>
                    <a:pt x="50912" y="16443"/>
                    <a:pt x="50588" y="16257"/>
                    <a:pt x="50246" y="16257"/>
                  </a:cubicBezTo>
                  <a:cubicBezTo>
                    <a:pt x="50017" y="16257"/>
                    <a:pt x="49781" y="16340"/>
                    <a:pt x="49542" y="16440"/>
                  </a:cubicBezTo>
                  <a:cubicBezTo>
                    <a:pt x="49531" y="16452"/>
                    <a:pt x="49519" y="16452"/>
                    <a:pt x="49495" y="16464"/>
                  </a:cubicBezTo>
                  <a:cubicBezTo>
                    <a:pt x="49223" y="16594"/>
                    <a:pt x="48939" y="16735"/>
                    <a:pt x="48679" y="16784"/>
                  </a:cubicBezTo>
                  <a:lnTo>
                    <a:pt x="48679" y="16784"/>
                  </a:lnTo>
                  <a:cubicBezTo>
                    <a:pt x="48680" y="16784"/>
                    <a:pt x="48678" y="16783"/>
                    <a:pt x="48675" y="16783"/>
                  </a:cubicBezTo>
                  <a:cubicBezTo>
                    <a:pt x="48614" y="16783"/>
                    <a:pt x="47933" y="16833"/>
                    <a:pt x="47911" y="16833"/>
                  </a:cubicBezTo>
                  <a:cubicBezTo>
                    <a:pt x="47387" y="16749"/>
                    <a:pt x="47078" y="16690"/>
                    <a:pt x="46911" y="16642"/>
                  </a:cubicBezTo>
                  <a:cubicBezTo>
                    <a:pt x="46899" y="16618"/>
                    <a:pt x="46899" y="16606"/>
                    <a:pt x="46887" y="16583"/>
                  </a:cubicBezTo>
                  <a:cubicBezTo>
                    <a:pt x="46875" y="16559"/>
                    <a:pt x="46864" y="16535"/>
                    <a:pt x="46852" y="16511"/>
                  </a:cubicBezTo>
                  <a:cubicBezTo>
                    <a:pt x="47114" y="16440"/>
                    <a:pt x="47626" y="16356"/>
                    <a:pt x="46744" y="15987"/>
                  </a:cubicBezTo>
                  <a:cubicBezTo>
                    <a:pt x="45887" y="15630"/>
                    <a:pt x="44887" y="15737"/>
                    <a:pt x="46768" y="15416"/>
                  </a:cubicBezTo>
                  <a:cubicBezTo>
                    <a:pt x="46875" y="15404"/>
                    <a:pt x="46923" y="15273"/>
                    <a:pt x="46899" y="15190"/>
                  </a:cubicBezTo>
                  <a:cubicBezTo>
                    <a:pt x="46769" y="14644"/>
                    <a:pt x="46324" y="14499"/>
                    <a:pt x="45815" y="14499"/>
                  </a:cubicBezTo>
                  <a:cubicBezTo>
                    <a:pt x="45391" y="14499"/>
                    <a:pt x="44922" y="14600"/>
                    <a:pt x="44554" y="14654"/>
                  </a:cubicBezTo>
                  <a:cubicBezTo>
                    <a:pt x="44054" y="14713"/>
                    <a:pt x="43589" y="14773"/>
                    <a:pt x="43173" y="15035"/>
                  </a:cubicBezTo>
                  <a:cubicBezTo>
                    <a:pt x="43042" y="15106"/>
                    <a:pt x="42970" y="15261"/>
                    <a:pt x="42851" y="15332"/>
                  </a:cubicBezTo>
                  <a:cubicBezTo>
                    <a:pt x="42540" y="15562"/>
                    <a:pt x="41969" y="15926"/>
                    <a:pt x="41820" y="15926"/>
                  </a:cubicBezTo>
                  <a:cubicBezTo>
                    <a:pt x="41729" y="15926"/>
                    <a:pt x="41792" y="15793"/>
                    <a:pt x="42161" y="15416"/>
                  </a:cubicBezTo>
                  <a:cubicBezTo>
                    <a:pt x="42992" y="14574"/>
                    <a:pt x="43872" y="14371"/>
                    <a:pt x="44783" y="14371"/>
                  </a:cubicBezTo>
                  <a:cubicBezTo>
                    <a:pt x="45629" y="14371"/>
                    <a:pt x="46501" y="14545"/>
                    <a:pt x="47385" y="14545"/>
                  </a:cubicBezTo>
                  <a:cubicBezTo>
                    <a:pt x="47596" y="14545"/>
                    <a:pt x="47807" y="14535"/>
                    <a:pt x="48018" y="14511"/>
                  </a:cubicBezTo>
                  <a:cubicBezTo>
                    <a:pt x="48649" y="14440"/>
                    <a:pt x="48459" y="14368"/>
                    <a:pt x="49042" y="14166"/>
                  </a:cubicBezTo>
                  <a:cubicBezTo>
                    <a:pt x="49650" y="13963"/>
                    <a:pt x="50543" y="13808"/>
                    <a:pt x="51126" y="13487"/>
                  </a:cubicBezTo>
                  <a:cubicBezTo>
                    <a:pt x="51185" y="13451"/>
                    <a:pt x="51221" y="13392"/>
                    <a:pt x="51221" y="13320"/>
                  </a:cubicBezTo>
                  <a:cubicBezTo>
                    <a:pt x="51174" y="11892"/>
                    <a:pt x="49185" y="11522"/>
                    <a:pt x="48054" y="11177"/>
                  </a:cubicBezTo>
                  <a:cubicBezTo>
                    <a:pt x="46161" y="10606"/>
                    <a:pt x="45840" y="9629"/>
                    <a:pt x="44363" y="8558"/>
                  </a:cubicBezTo>
                  <a:cubicBezTo>
                    <a:pt x="43963" y="8262"/>
                    <a:pt x="43810" y="8144"/>
                    <a:pt x="43511" y="8144"/>
                  </a:cubicBezTo>
                  <a:cubicBezTo>
                    <a:pt x="43401" y="8144"/>
                    <a:pt x="43271" y="8160"/>
                    <a:pt x="43101" y="8189"/>
                  </a:cubicBezTo>
                  <a:cubicBezTo>
                    <a:pt x="42327" y="8332"/>
                    <a:pt x="42958" y="9463"/>
                    <a:pt x="41708" y="9534"/>
                  </a:cubicBezTo>
                  <a:cubicBezTo>
                    <a:pt x="41565" y="9534"/>
                    <a:pt x="39255" y="7891"/>
                    <a:pt x="39029" y="7796"/>
                  </a:cubicBezTo>
                  <a:cubicBezTo>
                    <a:pt x="38283" y="7467"/>
                    <a:pt x="37033" y="7026"/>
                    <a:pt x="36045" y="7026"/>
                  </a:cubicBezTo>
                  <a:cubicBezTo>
                    <a:pt x="35710" y="7026"/>
                    <a:pt x="35404" y="7077"/>
                    <a:pt x="35160" y="7201"/>
                  </a:cubicBezTo>
                  <a:cubicBezTo>
                    <a:pt x="35088" y="7236"/>
                    <a:pt x="35053" y="7331"/>
                    <a:pt x="35076" y="7415"/>
                  </a:cubicBezTo>
                  <a:cubicBezTo>
                    <a:pt x="35255" y="8010"/>
                    <a:pt x="35588" y="8641"/>
                    <a:pt x="34850" y="8927"/>
                  </a:cubicBezTo>
                  <a:cubicBezTo>
                    <a:pt x="34791" y="8951"/>
                    <a:pt x="34731" y="8986"/>
                    <a:pt x="34719" y="9058"/>
                  </a:cubicBezTo>
                  <a:cubicBezTo>
                    <a:pt x="34707" y="9153"/>
                    <a:pt x="34695" y="9260"/>
                    <a:pt x="34683" y="9356"/>
                  </a:cubicBezTo>
                  <a:cubicBezTo>
                    <a:pt x="34660" y="9451"/>
                    <a:pt x="34695" y="9570"/>
                    <a:pt x="34814" y="9582"/>
                  </a:cubicBezTo>
                  <a:cubicBezTo>
                    <a:pt x="35481" y="9713"/>
                    <a:pt x="35374" y="10760"/>
                    <a:pt x="34707" y="10891"/>
                  </a:cubicBezTo>
                  <a:cubicBezTo>
                    <a:pt x="34648" y="10891"/>
                    <a:pt x="34588" y="10963"/>
                    <a:pt x="34576" y="11022"/>
                  </a:cubicBezTo>
                  <a:cubicBezTo>
                    <a:pt x="34576" y="11022"/>
                    <a:pt x="34576" y="11022"/>
                    <a:pt x="34576" y="11022"/>
                  </a:cubicBezTo>
                  <a:lnTo>
                    <a:pt x="34576" y="11022"/>
                  </a:lnTo>
                  <a:cubicBezTo>
                    <a:pt x="34574" y="11022"/>
                    <a:pt x="34470" y="12108"/>
                    <a:pt x="34576" y="12273"/>
                  </a:cubicBezTo>
                  <a:cubicBezTo>
                    <a:pt x="34074" y="12719"/>
                    <a:pt x="33680" y="12944"/>
                    <a:pt x="33395" y="12944"/>
                  </a:cubicBezTo>
                  <a:cubicBezTo>
                    <a:pt x="33186" y="12944"/>
                    <a:pt x="33036" y="12824"/>
                    <a:pt x="32945" y="12582"/>
                  </a:cubicBezTo>
                  <a:cubicBezTo>
                    <a:pt x="32707" y="12213"/>
                    <a:pt x="32588" y="11820"/>
                    <a:pt x="32588" y="11403"/>
                  </a:cubicBezTo>
                  <a:cubicBezTo>
                    <a:pt x="32362" y="11034"/>
                    <a:pt x="32445" y="10999"/>
                    <a:pt x="31981" y="10713"/>
                  </a:cubicBezTo>
                  <a:cubicBezTo>
                    <a:pt x="30945" y="10082"/>
                    <a:pt x="29171" y="10201"/>
                    <a:pt x="27980" y="9915"/>
                  </a:cubicBezTo>
                  <a:cubicBezTo>
                    <a:pt x="27402" y="9773"/>
                    <a:pt x="26343" y="9889"/>
                    <a:pt x="25850" y="9694"/>
                  </a:cubicBezTo>
                  <a:lnTo>
                    <a:pt x="25850" y="9694"/>
                  </a:lnTo>
                  <a:cubicBezTo>
                    <a:pt x="25863" y="9699"/>
                    <a:pt x="25874" y="9701"/>
                    <a:pt x="25883" y="9701"/>
                  </a:cubicBezTo>
                  <a:cubicBezTo>
                    <a:pt x="26069" y="9701"/>
                    <a:pt x="25271" y="8654"/>
                    <a:pt x="25041" y="8654"/>
                  </a:cubicBezTo>
                  <a:cubicBezTo>
                    <a:pt x="25005" y="8654"/>
                    <a:pt x="24983" y="8679"/>
                    <a:pt x="24980" y="8736"/>
                  </a:cubicBezTo>
                  <a:cubicBezTo>
                    <a:pt x="24992" y="8474"/>
                    <a:pt x="25123" y="8260"/>
                    <a:pt x="25313" y="8082"/>
                  </a:cubicBezTo>
                  <a:cubicBezTo>
                    <a:pt x="25337" y="8058"/>
                    <a:pt x="25373" y="8034"/>
                    <a:pt x="25408" y="7998"/>
                  </a:cubicBezTo>
                  <a:cubicBezTo>
                    <a:pt x="26361" y="7260"/>
                    <a:pt x="28659" y="7212"/>
                    <a:pt x="29361" y="6986"/>
                  </a:cubicBezTo>
                  <a:cubicBezTo>
                    <a:pt x="29373" y="6963"/>
                    <a:pt x="30108" y="6628"/>
                    <a:pt x="30027" y="6617"/>
                  </a:cubicBezTo>
                  <a:lnTo>
                    <a:pt x="30040" y="6617"/>
                  </a:lnTo>
                  <a:cubicBezTo>
                    <a:pt x="30076" y="6879"/>
                    <a:pt x="30147" y="7153"/>
                    <a:pt x="30171" y="7248"/>
                  </a:cubicBezTo>
                  <a:cubicBezTo>
                    <a:pt x="30201" y="7329"/>
                    <a:pt x="30275" y="7384"/>
                    <a:pt x="30362" y="7384"/>
                  </a:cubicBezTo>
                  <a:cubicBezTo>
                    <a:pt x="30377" y="7384"/>
                    <a:pt x="30393" y="7383"/>
                    <a:pt x="30409" y="7379"/>
                  </a:cubicBezTo>
                  <a:cubicBezTo>
                    <a:pt x="30683" y="7319"/>
                    <a:pt x="30997" y="7304"/>
                    <a:pt x="31321" y="7304"/>
                  </a:cubicBezTo>
                  <a:cubicBezTo>
                    <a:pt x="31651" y="7304"/>
                    <a:pt x="31991" y="7320"/>
                    <a:pt x="32311" y="7320"/>
                  </a:cubicBezTo>
                  <a:cubicBezTo>
                    <a:pt x="32675" y="7320"/>
                    <a:pt x="33013" y="7299"/>
                    <a:pt x="33278" y="7212"/>
                  </a:cubicBezTo>
                  <a:cubicBezTo>
                    <a:pt x="33409" y="7177"/>
                    <a:pt x="33862" y="7093"/>
                    <a:pt x="33898" y="6867"/>
                  </a:cubicBezTo>
                  <a:cubicBezTo>
                    <a:pt x="33945" y="6581"/>
                    <a:pt x="33957" y="6581"/>
                    <a:pt x="33886" y="6474"/>
                  </a:cubicBezTo>
                  <a:lnTo>
                    <a:pt x="33886" y="6474"/>
                  </a:lnTo>
                  <a:cubicBezTo>
                    <a:pt x="34433" y="6569"/>
                    <a:pt x="35053" y="6605"/>
                    <a:pt x="35481" y="6641"/>
                  </a:cubicBezTo>
                  <a:cubicBezTo>
                    <a:pt x="35556" y="6647"/>
                    <a:pt x="35629" y="6650"/>
                    <a:pt x="35702" y="6650"/>
                  </a:cubicBezTo>
                  <a:cubicBezTo>
                    <a:pt x="36046" y="6650"/>
                    <a:pt x="36367" y="6591"/>
                    <a:pt x="36701" y="6591"/>
                  </a:cubicBezTo>
                  <a:cubicBezTo>
                    <a:pt x="36966" y="6591"/>
                    <a:pt x="37239" y="6628"/>
                    <a:pt x="37541" y="6760"/>
                  </a:cubicBezTo>
                  <a:cubicBezTo>
                    <a:pt x="37874" y="6903"/>
                    <a:pt x="38101" y="7129"/>
                    <a:pt x="38434" y="7272"/>
                  </a:cubicBezTo>
                  <a:cubicBezTo>
                    <a:pt x="39218" y="7609"/>
                    <a:pt x="40672" y="8128"/>
                    <a:pt x="41813" y="8128"/>
                  </a:cubicBezTo>
                  <a:cubicBezTo>
                    <a:pt x="42162" y="8128"/>
                    <a:pt x="42482" y="8080"/>
                    <a:pt x="42744" y="7963"/>
                  </a:cubicBezTo>
                  <a:cubicBezTo>
                    <a:pt x="42875" y="7915"/>
                    <a:pt x="42851" y="7760"/>
                    <a:pt x="42792" y="7665"/>
                  </a:cubicBezTo>
                  <a:cubicBezTo>
                    <a:pt x="42673" y="7522"/>
                    <a:pt x="42280" y="7320"/>
                    <a:pt x="41911" y="7165"/>
                  </a:cubicBezTo>
                  <a:lnTo>
                    <a:pt x="41911" y="7165"/>
                  </a:lnTo>
                  <a:cubicBezTo>
                    <a:pt x="42244" y="7188"/>
                    <a:pt x="42613" y="7206"/>
                    <a:pt x="42869" y="7206"/>
                  </a:cubicBezTo>
                  <a:cubicBezTo>
                    <a:pt x="43006" y="7206"/>
                    <a:pt x="43111" y="7201"/>
                    <a:pt x="43161" y="7189"/>
                  </a:cubicBezTo>
                  <a:cubicBezTo>
                    <a:pt x="44137" y="6962"/>
                    <a:pt x="44839" y="6355"/>
                    <a:pt x="44363" y="5367"/>
                  </a:cubicBezTo>
                  <a:cubicBezTo>
                    <a:pt x="43923" y="4486"/>
                    <a:pt x="41815" y="3605"/>
                    <a:pt x="40898" y="3438"/>
                  </a:cubicBezTo>
                  <a:cubicBezTo>
                    <a:pt x="40369" y="3343"/>
                    <a:pt x="39830" y="3319"/>
                    <a:pt x="39290" y="3319"/>
                  </a:cubicBezTo>
                  <a:cubicBezTo>
                    <a:pt x="38749" y="3319"/>
                    <a:pt x="38208" y="3343"/>
                    <a:pt x="37672" y="3343"/>
                  </a:cubicBezTo>
                  <a:cubicBezTo>
                    <a:pt x="36565" y="3343"/>
                    <a:pt x="35755" y="3105"/>
                    <a:pt x="34719" y="2879"/>
                  </a:cubicBezTo>
                  <a:cubicBezTo>
                    <a:pt x="34422" y="2816"/>
                    <a:pt x="34121" y="2792"/>
                    <a:pt x="33818" y="2792"/>
                  </a:cubicBezTo>
                  <a:cubicBezTo>
                    <a:pt x="33428" y="2792"/>
                    <a:pt x="33036" y="2832"/>
                    <a:pt x="32647" y="2879"/>
                  </a:cubicBezTo>
                  <a:cubicBezTo>
                    <a:pt x="32969" y="2807"/>
                    <a:pt x="33290" y="2724"/>
                    <a:pt x="33612" y="2652"/>
                  </a:cubicBezTo>
                  <a:cubicBezTo>
                    <a:pt x="34103" y="2537"/>
                    <a:pt x="34555" y="2493"/>
                    <a:pt x="34989" y="2493"/>
                  </a:cubicBezTo>
                  <a:cubicBezTo>
                    <a:pt x="36039" y="2493"/>
                    <a:pt x="36984" y="2754"/>
                    <a:pt x="38112" y="2914"/>
                  </a:cubicBezTo>
                  <a:cubicBezTo>
                    <a:pt x="39327" y="3081"/>
                    <a:pt x="40506" y="2879"/>
                    <a:pt x="41696" y="3248"/>
                  </a:cubicBezTo>
                  <a:cubicBezTo>
                    <a:pt x="42315" y="3438"/>
                    <a:pt x="42875" y="3819"/>
                    <a:pt x="43458" y="4045"/>
                  </a:cubicBezTo>
                  <a:cubicBezTo>
                    <a:pt x="43756" y="4153"/>
                    <a:pt x="44935" y="4212"/>
                    <a:pt x="45078" y="4295"/>
                  </a:cubicBezTo>
                  <a:cubicBezTo>
                    <a:pt x="45089" y="4307"/>
                    <a:pt x="45101" y="4307"/>
                    <a:pt x="45113" y="4307"/>
                  </a:cubicBezTo>
                  <a:cubicBezTo>
                    <a:pt x="45066" y="4355"/>
                    <a:pt x="45006" y="4450"/>
                    <a:pt x="44911" y="4617"/>
                  </a:cubicBezTo>
                  <a:cubicBezTo>
                    <a:pt x="44875" y="4664"/>
                    <a:pt x="44875" y="4748"/>
                    <a:pt x="44911" y="4807"/>
                  </a:cubicBezTo>
                  <a:cubicBezTo>
                    <a:pt x="45268" y="5343"/>
                    <a:pt x="45566" y="5141"/>
                    <a:pt x="46137" y="5307"/>
                  </a:cubicBezTo>
                  <a:cubicBezTo>
                    <a:pt x="46292" y="5367"/>
                    <a:pt x="46399" y="5379"/>
                    <a:pt x="46483" y="5391"/>
                  </a:cubicBezTo>
                  <a:cubicBezTo>
                    <a:pt x="46506" y="5415"/>
                    <a:pt x="46530" y="5438"/>
                    <a:pt x="46554" y="5462"/>
                  </a:cubicBezTo>
                  <a:cubicBezTo>
                    <a:pt x="46483" y="5593"/>
                    <a:pt x="46459" y="5748"/>
                    <a:pt x="46530" y="5855"/>
                  </a:cubicBezTo>
                  <a:cubicBezTo>
                    <a:pt x="46562" y="5908"/>
                    <a:pt x="46613" y="5952"/>
                    <a:pt x="46675" y="5952"/>
                  </a:cubicBezTo>
                  <a:cubicBezTo>
                    <a:pt x="46682" y="5952"/>
                    <a:pt x="46689" y="5952"/>
                    <a:pt x="46697" y="5950"/>
                  </a:cubicBezTo>
                  <a:cubicBezTo>
                    <a:pt x="46733" y="5950"/>
                    <a:pt x="46756" y="5938"/>
                    <a:pt x="46792" y="5927"/>
                  </a:cubicBezTo>
                  <a:cubicBezTo>
                    <a:pt x="46816" y="6069"/>
                    <a:pt x="46852" y="6212"/>
                    <a:pt x="46935" y="6296"/>
                  </a:cubicBezTo>
                  <a:cubicBezTo>
                    <a:pt x="47316" y="6712"/>
                    <a:pt x="48566" y="7177"/>
                    <a:pt x="48935" y="7391"/>
                  </a:cubicBezTo>
                  <a:cubicBezTo>
                    <a:pt x="49471" y="7712"/>
                    <a:pt x="49995" y="7855"/>
                    <a:pt x="50578" y="8070"/>
                  </a:cubicBezTo>
                  <a:cubicBezTo>
                    <a:pt x="51174" y="8296"/>
                    <a:pt x="51626" y="8665"/>
                    <a:pt x="52221" y="8808"/>
                  </a:cubicBezTo>
                  <a:cubicBezTo>
                    <a:pt x="52235" y="8811"/>
                    <a:pt x="52249" y="8812"/>
                    <a:pt x="52264" y="8812"/>
                  </a:cubicBezTo>
                  <a:cubicBezTo>
                    <a:pt x="52415" y="8812"/>
                    <a:pt x="52618" y="8673"/>
                    <a:pt x="52719" y="8673"/>
                  </a:cubicBezTo>
                  <a:cubicBezTo>
                    <a:pt x="52729" y="8673"/>
                    <a:pt x="52737" y="8674"/>
                    <a:pt x="52745" y="8677"/>
                  </a:cubicBezTo>
                  <a:cubicBezTo>
                    <a:pt x="53233" y="8867"/>
                    <a:pt x="53864" y="9570"/>
                    <a:pt x="54376" y="9582"/>
                  </a:cubicBezTo>
                  <a:cubicBezTo>
                    <a:pt x="54407" y="9583"/>
                    <a:pt x="54437" y="9583"/>
                    <a:pt x="54465" y="9583"/>
                  </a:cubicBezTo>
                  <a:cubicBezTo>
                    <a:pt x="56007" y="9583"/>
                    <a:pt x="54384" y="8024"/>
                    <a:pt x="54174" y="7474"/>
                  </a:cubicBezTo>
                  <a:cubicBezTo>
                    <a:pt x="54174" y="7462"/>
                    <a:pt x="54174" y="7439"/>
                    <a:pt x="54162" y="7415"/>
                  </a:cubicBezTo>
                  <a:cubicBezTo>
                    <a:pt x="54139" y="7323"/>
                    <a:pt x="54067" y="7281"/>
                    <a:pt x="53994" y="7281"/>
                  </a:cubicBezTo>
                  <a:cubicBezTo>
                    <a:pt x="53952" y="7281"/>
                    <a:pt x="53910" y="7294"/>
                    <a:pt x="53876" y="7320"/>
                  </a:cubicBezTo>
                  <a:cubicBezTo>
                    <a:pt x="53876" y="7262"/>
                    <a:pt x="53876" y="7222"/>
                    <a:pt x="53872" y="7222"/>
                  </a:cubicBezTo>
                  <a:cubicBezTo>
                    <a:pt x="53871" y="7222"/>
                    <a:pt x="53868" y="7230"/>
                    <a:pt x="53864" y="7248"/>
                  </a:cubicBezTo>
                  <a:cubicBezTo>
                    <a:pt x="53897" y="7054"/>
                    <a:pt x="53870" y="6996"/>
                    <a:pt x="53839" y="6996"/>
                  </a:cubicBezTo>
                  <a:cubicBezTo>
                    <a:pt x="53835" y="6996"/>
                    <a:pt x="53832" y="6997"/>
                    <a:pt x="53829" y="6998"/>
                  </a:cubicBezTo>
                  <a:cubicBezTo>
                    <a:pt x="53852" y="6962"/>
                    <a:pt x="53876" y="6927"/>
                    <a:pt x="53924" y="6867"/>
                  </a:cubicBezTo>
                  <a:lnTo>
                    <a:pt x="53924" y="6867"/>
                  </a:lnTo>
                  <a:cubicBezTo>
                    <a:pt x="53918" y="6875"/>
                    <a:pt x="53923" y="6878"/>
                    <a:pt x="53936" y="6878"/>
                  </a:cubicBezTo>
                  <a:cubicBezTo>
                    <a:pt x="54027" y="6878"/>
                    <a:pt x="54515" y="6718"/>
                    <a:pt x="54567" y="6677"/>
                  </a:cubicBezTo>
                  <a:cubicBezTo>
                    <a:pt x="54674" y="6617"/>
                    <a:pt x="54674" y="6331"/>
                    <a:pt x="54710" y="6296"/>
                  </a:cubicBezTo>
                  <a:lnTo>
                    <a:pt x="54710" y="6296"/>
                  </a:lnTo>
                  <a:cubicBezTo>
                    <a:pt x="54666" y="6322"/>
                    <a:pt x="54637" y="6334"/>
                    <a:pt x="54620" y="6334"/>
                  </a:cubicBezTo>
                  <a:cubicBezTo>
                    <a:pt x="54553" y="6334"/>
                    <a:pt x="54665" y="6159"/>
                    <a:pt x="54769" y="6046"/>
                  </a:cubicBezTo>
                  <a:cubicBezTo>
                    <a:pt x="54805" y="6046"/>
                    <a:pt x="54853" y="6058"/>
                    <a:pt x="54888" y="6058"/>
                  </a:cubicBezTo>
                  <a:cubicBezTo>
                    <a:pt x="54865" y="6105"/>
                    <a:pt x="54841" y="6153"/>
                    <a:pt x="54805" y="6236"/>
                  </a:cubicBezTo>
                  <a:cubicBezTo>
                    <a:pt x="54803" y="6238"/>
                    <a:pt x="54807" y="6239"/>
                    <a:pt x="54814" y="6239"/>
                  </a:cubicBezTo>
                  <a:cubicBezTo>
                    <a:pt x="54857" y="6239"/>
                    <a:pt x="55044" y="6211"/>
                    <a:pt x="55126" y="6200"/>
                  </a:cubicBezTo>
                  <a:cubicBezTo>
                    <a:pt x="55234" y="6177"/>
                    <a:pt x="55281" y="6058"/>
                    <a:pt x="55257" y="5962"/>
                  </a:cubicBezTo>
                  <a:cubicBezTo>
                    <a:pt x="55019" y="4819"/>
                    <a:pt x="53186" y="4212"/>
                    <a:pt x="52209" y="3926"/>
                  </a:cubicBezTo>
                  <a:cubicBezTo>
                    <a:pt x="50757" y="3498"/>
                    <a:pt x="49423" y="3069"/>
                    <a:pt x="48030" y="2486"/>
                  </a:cubicBezTo>
                  <a:cubicBezTo>
                    <a:pt x="44089" y="843"/>
                    <a:pt x="39589" y="200"/>
                    <a:pt x="35326" y="33"/>
                  </a:cubicBezTo>
                  <a:cubicBezTo>
                    <a:pt x="34723" y="11"/>
                    <a:pt x="34119" y="1"/>
                    <a:pt x="3351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4392800" y="2117950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0"/>
                  </a:moveTo>
                  <a:cubicBezTo>
                    <a:pt x="12" y="0"/>
                    <a:pt x="12" y="0"/>
                    <a:pt x="0" y="12"/>
                  </a:cubicBezTo>
                  <a:cubicBezTo>
                    <a:pt x="12" y="12"/>
                    <a:pt x="12" y="0"/>
                    <a:pt x="24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3768900" y="2144450"/>
              <a:ext cx="275" cy="800"/>
            </a:xfrm>
            <a:custGeom>
              <a:avLst/>
              <a:gdLst/>
              <a:ahLst/>
              <a:cxnLst/>
              <a:rect l="l" t="t" r="r" b="b"/>
              <a:pathLst>
                <a:path w="11" h="32" extrusionOk="0">
                  <a:moveTo>
                    <a:pt x="1" y="0"/>
                  </a:moveTo>
                  <a:cubicBezTo>
                    <a:pt x="6" y="22"/>
                    <a:pt x="9" y="32"/>
                    <a:pt x="10" y="32"/>
                  </a:cubicBezTo>
                  <a:cubicBezTo>
                    <a:pt x="10" y="32"/>
                    <a:pt x="7" y="19"/>
                    <a:pt x="1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4255275" y="2306125"/>
              <a:ext cx="146475" cy="86025"/>
            </a:xfrm>
            <a:custGeom>
              <a:avLst/>
              <a:gdLst/>
              <a:ahLst/>
              <a:cxnLst/>
              <a:rect l="l" t="t" r="r" b="b"/>
              <a:pathLst>
                <a:path w="5859" h="3441" extrusionOk="0">
                  <a:moveTo>
                    <a:pt x="1519" y="1"/>
                  </a:moveTo>
                  <a:cubicBezTo>
                    <a:pt x="1477" y="1"/>
                    <a:pt x="1429" y="46"/>
                    <a:pt x="1394" y="46"/>
                  </a:cubicBezTo>
                  <a:lnTo>
                    <a:pt x="1382" y="46"/>
                  </a:lnTo>
                  <a:cubicBezTo>
                    <a:pt x="548" y="665"/>
                    <a:pt x="1" y="1987"/>
                    <a:pt x="906" y="2368"/>
                  </a:cubicBezTo>
                  <a:cubicBezTo>
                    <a:pt x="1035" y="2424"/>
                    <a:pt x="1197" y="2438"/>
                    <a:pt x="1361" y="2438"/>
                  </a:cubicBezTo>
                  <a:cubicBezTo>
                    <a:pt x="1514" y="2438"/>
                    <a:pt x="1668" y="2426"/>
                    <a:pt x="1799" y="2426"/>
                  </a:cubicBezTo>
                  <a:cubicBezTo>
                    <a:pt x="1824" y="2426"/>
                    <a:pt x="1847" y="2426"/>
                    <a:pt x="1870" y="2427"/>
                  </a:cubicBezTo>
                  <a:cubicBezTo>
                    <a:pt x="2573" y="2463"/>
                    <a:pt x="3013" y="2427"/>
                    <a:pt x="3573" y="2856"/>
                  </a:cubicBezTo>
                  <a:cubicBezTo>
                    <a:pt x="4028" y="3197"/>
                    <a:pt x="4755" y="3441"/>
                    <a:pt x="5338" y="3441"/>
                  </a:cubicBezTo>
                  <a:cubicBezTo>
                    <a:pt x="5365" y="3441"/>
                    <a:pt x="5392" y="3440"/>
                    <a:pt x="5418" y="3439"/>
                  </a:cubicBezTo>
                  <a:cubicBezTo>
                    <a:pt x="5692" y="3439"/>
                    <a:pt x="5823" y="3391"/>
                    <a:pt x="5835" y="3070"/>
                  </a:cubicBezTo>
                  <a:cubicBezTo>
                    <a:pt x="5859" y="2439"/>
                    <a:pt x="5311" y="2379"/>
                    <a:pt x="4894" y="2332"/>
                  </a:cubicBezTo>
                  <a:cubicBezTo>
                    <a:pt x="3977" y="2201"/>
                    <a:pt x="4227" y="1225"/>
                    <a:pt x="3501" y="808"/>
                  </a:cubicBezTo>
                  <a:cubicBezTo>
                    <a:pt x="3180" y="641"/>
                    <a:pt x="2834" y="689"/>
                    <a:pt x="2489" y="629"/>
                  </a:cubicBezTo>
                  <a:cubicBezTo>
                    <a:pt x="1977" y="534"/>
                    <a:pt x="1870" y="355"/>
                    <a:pt x="1560" y="22"/>
                  </a:cubicBezTo>
                  <a:cubicBezTo>
                    <a:pt x="1548" y="6"/>
                    <a:pt x="1534" y="1"/>
                    <a:pt x="151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3556975" y="3417150"/>
              <a:ext cx="57775" cy="54400"/>
            </a:xfrm>
            <a:custGeom>
              <a:avLst/>
              <a:gdLst/>
              <a:ahLst/>
              <a:cxnLst/>
              <a:rect l="l" t="t" r="r" b="b"/>
              <a:pathLst>
                <a:path w="2311" h="2176" extrusionOk="0">
                  <a:moveTo>
                    <a:pt x="655" y="0"/>
                  </a:moveTo>
                  <a:cubicBezTo>
                    <a:pt x="455" y="0"/>
                    <a:pt x="267" y="54"/>
                    <a:pt x="120" y="194"/>
                  </a:cubicBezTo>
                  <a:cubicBezTo>
                    <a:pt x="84" y="206"/>
                    <a:pt x="60" y="229"/>
                    <a:pt x="36" y="277"/>
                  </a:cubicBezTo>
                  <a:cubicBezTo>
                    <a:pt x="13" y="313"/>
                    <a:pt x="1" y="360"/>
                    <a:pt x="1" y="396"/>
                  </a:cubicBezTo>
                  <a:cubicBezTo>
                    <a:pt x="1" y="503"/>
                    <a:pt x="36" y="610"/>
                    <a:pt x="60" y="718"/>
                  </a:cubicBezTo>
                  <a:cubicBezTo>
                    <a:pt x="132" y="1051"/>
                    <a:pt x="215" y="1396"/>
                    <a:pt x="346" y="1706"/>
                  </a:cubicBezTo>
                  <a:cubicBezTo>
                    <a:pt x="445" y="1936"/>
                    <a:pt x="593" y="2176"/>
                    <a:pt x="858" y="2176"/>
                  </a:cubicBezTo>
                  <a:cubicBezTo>
                    <a:pt x="881" y="2176"/>
                    <a:pt x="905" y="2174"/>
                    <a:pt x="929" y="2170"/>
                  </a:cubicBezTo>
                  <a:cubicBezTo>
                    <a:pt x="1191" y="2122"/>
                    <a:pt x="1418" y="1872"/>
                    <a:pt x="1560" y="1658"/>
                  </a:cubicBezTo>
                  <a:cubicBezTo>
                    <a:pt x="1703" y="1444"/>
                    <a:pt x="1715" y="1360"/>
                    <a:pt x="1989" y="1230"/>
                  </a:cubicBezTo>
                  <a:cubicBezTo>
                    <a:pt x="2096" y="1170"/>
                    <a:pt x="2191" y="1134"/>
                    <a:pt x="2227" y="1003"/>
                  </a:cubicBezTo>
                  <a:cubicBezTo>
                    <a:pt x="2311" y="729"/>
                    <a:pt x="1965" y="527"/>
                    <a:pt x="1787" y="396"/>
                  </a:cubicBezTo>
                  <a:cubicBezTo>
                    <a:pt x="1501" y="214"/>
                    <a:pt x="1053" y="0"/>
                    <a:pt x="655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824700" y="2422200"/>
              <a:ext cx="321800" cy="831450"/>
            </a:xfrm>
            <a:custGeom>
              <a:avLst/>
              <a:gdLst/>
              <a:ahLst/>
              <a:cxnLst/>
              <a:rect l="l" t="t" r="r" b="b"/>
              <a:pathLst>
                <a:path w="12872" h="33258" extrusionOk="0">
                  <a:moveTo>
                    <a:pt x="10156" y="25264"/>
                  </a:moveTo>
                  <a:lnTo>
                    <a:pt x="10156" y="25264"/>
                  </a:lnTo>
                  <a:cubicBezTo>
                    <a:pt x="10192" y="25407"/>
                    <a:pt x="10240" y="25561"/>
                    <a:pt x="10287" y="25752"/>
                  </a:cubicBezTo>
                  <a:cubicBezTo>
                    <a:pt x="10371" y="26109"/>
                    <a:pt x="10430" y="26395"/>
                    <a:pt x="10478" y="26657"/>
                  </a:cubicBezTo>
                  <a:cubicBezTo>
                    <a:pt x="10371" y="26192"/>
                    <a:pt x="10264" y="25728"/>
                    <a:pt x="10156" y="25264"/>
                  </a:cubicBezTo>
                  <a:close/>
                  <a:moveTo>
                    <a:pt x="209" y="1"/>
                  </a:moveTo>
                  <a:cubicBezTo>
                    <a:pt x="154" y="1"/>
                    <a:pt x="105" y="33"/>
                    <a:pt x="72" y="82"/>
                  </a:cubicBezTo>
                  <a:cubicBezTo>
                    <a:pt x="24" y="118"/>
                    <a:pt x="0" y="177"/>
                    <a:pt x="24" y="249"/>
                  </a:cubicBezTo>
                  <a:cubicBezTo>
                    <a:pt x="774" y="4071"/>
                    <a:pt x="4227" y="6333"/>
                    <a:pt x="5668" y="9917"/>
                  </a:cubicBezTo>
                  <a:cubicBezTo>
                    <a:pt x="6906" y="13012"/>
                    <a:pt x="7478" y="16394"/>
                    <a:pt x="8430" y="19572"/>
                  </a:cubicBezTo>
                  <a:cubicBezTo>
                    <a:pt x="9371" y="22740"/>
                    <a:pt x="10014" y="25919"/>
                    <a:pt x="10609" y="29145"/>
                  </a:cubicBezTo>
                  <a:cubicBezTo>
                    <a:pt x="10760" y="30006"/>
                    <a:pt x="11219" y="33258"/>
                    <a:pt x="12586" y="33258"/>
                  </a:cubicBezTo>
                  <a:cubicBezTo>
                    <a:pt x="12617" y="33258"/>
                    <a:pt x="12648" y="33256"/>
                    <a:pt x="12681" y="33253"/>
                  </a:cubicBezTo>
                  <a:cubicBezTo>
                    <a:pt x="12788" y="33241"/>
                    <a:pt x="12871" y="33181"/>
                    <a:pt x="12871" y="33062"/>
                  </a:cubicBezTo>
                  <a:cubicBezTo>
                    <a:pt x="12538" y="20918"/>
                    <a:pt x="8180" y="9405"/>
                    <a:pt x="370" y="94"/>
                  </a:cubicBezTo>
                  <a:cubicBezTo>
                    <a:pt x="346" y="58"/>
                    <a:pt x="322" y="34"/>
                    <a:pt x="286" y="22"/>
                  </a:cubicBezTo>
                  <a:cubicBezTo>
                    <a:pt x="260" y="8"/>
                    <a:pt x="234" y="1"/>
                    <a:pt x="209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4433875" y="2133725"/>
              <a:ext cx="96475" cy="62525"/>
            </a:xfrm>
            <a:custGeom>
              <a:avLst/>
              <a:gdLst/>
              <a:ahLst/>
              <a:cxnLst/>
              <a:rect l="l" t="t" r="r" b="b"/>
              <a:pathLst>
                <a:path w="3859" h="2501" extrusionOk="0">
                  <a:moveTo>
                    <a:pt x="1896" y="5"/>
                  </a:moveTo>
                  <a:cubicBezTo>
                    <a:pt x="1878" y="5"/>
                    <a:pt x="1861" y="7"/>
                    <a:pt x="1846" y="12"/>
                  </a:cubicBezTo>
                  <a:lnTo>
                    <a:pt x="1834" y="12"/>
                  </a:lnTo>
                  <a:cubicBezTo>
                    <a:pt x="1620" y="48"/>
                    <a:pt x="1" y="1"/>
                    <a:pt x="310" y="620"/>
                  </a:cubicBezTo>
                  <a:cubicBezTo>
                    <a:pt x="441" y="858"/>
                    <a:pt x="917" y="989"/>
                    <a:pt x="1132" y="1132"/>
                  </a:cubicBezTo>
                  <a:cubicBezTo>
                    <a:pt x="1608" y="1441"/>
                    <a:pt x="1929" y="1917"/>
                    <a:pt x="2394" y="2227"/>
                  </a:cubicBezTo>
                  <a:cubicBezTo>
                    <a:pt x="2624" y="2370"/>
                    <a:pt x="2919" y="2500"/>
                    <a:pt x="3175" y="2500"/>
                  </a:cubicBezTo>
                  <a:cubicBezTo>
                    <a:pt x="3410" y="2500"/>
                    <a:pt x="3612" y="2391"/>
                    <a:pt x="3703" y="2084"/>
                  </a:cubicBezTo>
                  <a:cubicBezTo>
                    <a:pt x="3787" y="1798"/>
                    <a:pt x="3858" y="1298"/>
                    <a:pt x="3691" y="1048"/>
                  </a:cubicBezTo>
                  <a:cubicBezTo>
                    <a:pt x="3560" y="858"/>
                    <a:pt x="3120" y="703"/>
                    <a:pt x="2929" y="584"/>
                  </a:cubicBezTo>
                  <a:cubicBezTo>
                    <a:pt x="2608" y="393"/>
                    <a:pt x="2298" y="215"/>
                    <a:pt x="1977" y="24"/>
                  </a:cubicBezTo>
                  <a:cubicBezTo>
                    <a:pt x="1949" y="10"/>
                    <a:pt x="1921" y="5"/>
                    <a:pt x="1896" y="5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3614125" y="4495475"/>
              <a:ext cx="588200" cy="91450"/>
            </a:xfrm>
            <a:custGeom>
              <a:avLst/>
              <a:gdLst/>
              <a:ahLst/>
              <a:cxnLst/>
              <a:rect l="l" t="t" r="r" b="b"/>
              <a:pathLst>
                <a:path w="23528" h="3658" extrusionOk="0">
                  <a:moveTo>
                    <a:pt x="22412" y="0"/>
                  </a:moveTo>
                  <a:cubicBezTo>
                    <a:pt x="21555" y="0"/>
                    <a:pt x="20563" y="308"/>
                    <a:pt x="19932" y="483"/>
                  </a:cubicBezTo>
                  <a:cubicBezTo>
                    <a:pt x="18408" y="1042"/>
                    <a:pt x="16919" y="1733"/>
                    <a:pt x="15407" y="2316"/>
                  </a:cubicBezTo>
                  <a:cubicBezTo>
                    <a:pt x="14586" y="2638"/>
                    <a:pt x="13550" y="2840"/>
                    <a:pt x="12502" y="2995"/>
                  </a:cubicBezTo>
                  <a:cubicBezTo>
                    <a:pt x="12312" y="3007"/>
                    <a:pt x="12121" y="3031"/>
                    <a:pt x="11895" y="3066"/>
                  </a:cubicBezTo>
                  <a:lnTo>
                    <a:pt x="11883" y="3066"/>
                  </a:lnTo>
                  <a:cubicBezTo>
                    <a:pt x="11193" y="3150"/>
                    <a:pt x="10526" y="3209"/>
                    <a:pt x="9931" y="3245"/>
                  </a:cubicBezTo>
                  <a:cubicBezTo>
                    <a:pt x="9883" y="3257"/>
                    <a:pt x="9847" y="3269"/>
                    <a:pt x="9811" y="3304"/>
                  </a:cubicBezTo>
                  <a:cubicBezTo>
                    <a:pt x="9788" y="3269"/>
                    <a:pt x="9752" y="3257"/>
                    <a:pt x="9692" y="3245"/>
                  </a:cubicBezTo>
                  <a:cubicBezTo>
                    <a:pt x="6736" y="3132"/>
                    <a:pt x="3727" y="2549"/>
                    <a:pt x="765" y="2549"/>
                  </a:cubicBezTo>
                  <a:cubicBezTo>
                    <a:pt x="601" y="2549"/>
                    <a:pt x="438" y="2551"/>
                    <a:pt x="275" y="2554"/>
                  </a:cubicBezTo>
                  <a:cubicBezTo>
                    <a:pt x="72" y="2566"/>
                    <a:pt x="1" y="2900"/>
                    <a:pt x="227" y="2935"/>
                  </a:cubicBezTo>
                  <a:cubicBezTo>
                    <a:pt x="429" y="2959"/>
                    <a:pt x="632" y="2983"/>
                    <a:pt x="834" y="3019"/>
                  </a:cubicBezTo>
                  <a:cubicBezTo>
                    <a:pt x="965" y="3054"/>
                    <a:pt x="1168" y="3078"/>
                    <a:pt x="1394" y="3090"/>
                  </a:cubicBezTo>
                  <a:cubicBezTo>
                    <a:pt x="3858" y="3435"/>
                    <a:pt x="6347" y="3626"/>
                    <a:pt x="8847" y="3638"/>
                  </a:cubicBezTo>
                  <a:cubicBezTo>
                    <a:pt x="9133" y="3638"/>
                    <a:pt x="9407" y="3638"/>
                    <a:pt x="9692" y="3626"/>
                  </a:cubicBezTo>
                  <a:cubicBezTo>
                    <a:pt x="9740" y="3626"/>
                    <a:pt x="9788" y="3614"/>
                    <a:pt x="9811" y="3590"/>
                  </a:cubicBezTo>
                  <a:cubicBezTo>
                    <a:pt x="9847" y="3614"/>
                    <a:pt x="9883" y="3626"/>
                    <a:pt x="9931" y="3626"/>
                  </a:cubicBezTo>
                  <a:cubicBezTo>
                    <a:pt x="10145" y="3626"/>
                    <a:pt x="10359" y="3614"/>
                    <a:pt x="10573" y="3614"/>
                  </a:cubicBezTo>
                  <a:cubicBezTo>
                    <a:pt x="10683" y="3644"/>
                    <a:pt x="10812" y="3657"/>
                    <a:pt x="10955" y="3657"/>
                  </a:cubicBezTo>
                  <a:cubicBezTo>
                    <a:pt x="11153" y="3657"/>
                    <a:pt x="11379" y="3632"/>
                    <a:pt x="11621" y="3590"/>
                  </a:cubicBezTo>
                  <a:cubicBezTo>
                    <a:pt x="13764" y="3543"/>
                    <a:pt x="16110" y="3447"/>
                    <a:pt x="17967" y="2709"/>
                  </a:cubicBezTo>
                  <a:cubicBezTo>
                    <a:pt x="19444" y="2114"/>
                    <a:pt x="20884" y="1447"/>
                    <a:pt x="22408" y="923"/>
                  </a:cubicBezTo>
                  <a:cubicBezTo>
                    <a:pt x="22742" y="804"/>
                    <a:pt x="23182" y="768"/>
                    <a:pt x="23444" y="506"/>
                  </a:cubicBezTo>
                  <a:cubicBezTo>
                    <a:pt x="23527" y="423"/>
                    <a:pt x="23516" y="268"/>
                    <a:pt x="23408" y="209"/>
                  </a:cubicBezTo>
                  <a:cubicBezTo>
                    <a:pt x="23128" y="58"/>
                    <a:pt x="22782" y="0"/>
                    <a:pt x="22412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2669675" y="2505800"/>
              <a:ext cx="2486350" cy="2080925"/>
            </a:xfrm>
            <a:custGeom>
              <a:avLst/>
              <a:gdLst/>
              <a:ahLst/>
              <a:cxnLst/>
              <a:rect l="l" t="t" r="r" b="b"/>
              <a:pathLst>
                <a:path w="99454" h="83237" extrusionOk="0">
                  <a:moveTo>
                    <a:pt x="89619" y="0"/>
                  </a:moveTo>
                  <a:cubicBezTo>
                    <a:pt x="80891" y="32445"/>
                    <a:pt x="51257" y="56341"/>
                    <a:pt x="16050" y="56341"/>
                  </a:cubicBezTo>
                  <a:cubicBezTo>
                    <a:pt x="10537" y="56341"/>
                    <a:pt x="5179" y="55745"/>
                    <a:pt x="0" y="54638"/>
                  </a:cubicBezTo>
                  <a:lnTo>
                    <a:pt x="0" y="54638"/>
                  </a:lnTo>
                  <a:cubicBezTo>
                    <a:pt x="8727" y="71616"/>
                    <a:pt x="26420" y="83237"/>
                    <a:pt x="46827" y="83237"/>
                  </a:cubicBezTo>
                  <a:cubicBezTo>
                    <a:pt x="75891" y="83237"/>
                    <a:pt x="99453" y="59686"/>
                    <a:pt x="99453" y="30623"/>
                  </a:cubicBezTo>
                  <a:cubicBezTo>
                    <a:pt x="99453" y="19193"/>
                    <a:pt x="95810" y="8620"/>
                    <a:pt x="89619" y="0"/>
                  </a:cubicBezTo>
                  <a:close/>
                </a:path>
              </a:pathLst>
            </a:custGeom>
            <a:solidFill>
              <a:srgbClr val="043A5B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6"/>
          <p:cNvGrpSpPr/>
          <p:nvPr/>
        </p:nvGrpSpPr>
        <p:grpSpPr>
          <a:xfrm flipH="1">
            <a:off x="1608664" y="2454243"/>
            <a:ext cx="446222" cy="77476"/>
            <a:chOff x="6146875" y="1767300"/>
            <a:chExt cx="331025" cy="57475"/>
          </a:xfrm>
        </p:grpSpPr>
        <p:sp>
          <p:nvSpPr>
            <p:cNvPr id="544" name="Google Shape;544;p36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9945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8"/>
          <p:cNvSpPr/>
          <p:nvPr/>
        </p:nvSpPr>
        <p:spPr>
          <a:xfrm>
            <a:off x="4492973" y="1445481"/>
            <a:ext cx="3972430" cy="3445685"/>
          </a:xfrm>
          <a:custGeom>
            <a:avLst/>
            <a:gdLst/>
            <a:ahLst/>
            <a:cxnLst/>
            <a:rect l="l" t="t" r="r" b="b"/>
            <a:pathLst>
              <a:path w="233578" h="185937" extrusionOk="0">
                <a:moveTo>
                  <a:pt x="121779" y="0"/>
                </a:moveTo>
                <a:cubicBezTo>
                  <a:pt x="109175" y="0"/>
                  <a:pt x="96563" y="3745"/>
                  <a:pt x="85785" y="11250"/>
                </a:cubicBezTo>
                <a:cubicBezTo>
                  <a:pt x="76082" y="18013"/>
                  <a:pt x="74105" y="21668"/>
                  <a:pt x="58091" y="27753"/>
                </a:cubicBezTo>
                <a:cubicBezTo>
                  <a:pt x="39827" y="34694"/>
                  <a:pt x="14943" y="36361"/>
                  <a:pt x="6359" y="57578"/>
                </a:cubicBezTo>
                <a:cubicBezTo>
                  <a:pt x="1" y="73294"/>
                  <a:pt x="2644" y="100107"/>
                  <a:pt x="15038" y="121228"/>
                </a:cubicBezTo>
                <a:cubicBezTo>
                  <a:pt x="26290" y="140409"/>
                  <a:pt x="41982" y="141814"/>
                  <a:pt x="54067" y="146589"/>
                </a:cubicBezTo>
                <a:cubicBezTo>
                  <a:pt x="70891" y="153232"/>
                  <a:pt x="82225" y="165662"/>
                  <a:pt x="99561" y="173735"/>
                </a:cubicBezTo>
                <a:cubicBezTo>
                  <a:pt x="114733" y="180786"/>
                  <a:pt x="135375" y="185937"/>
                  <a:pt x="155204" y="185937"/>
                </a:cubicBezTo>
                <a:cubicBezTo>
                  <a:pt x="170496" y="185937"/>
                  <a:pt x="185305" y="182874"/>
                  <a:pt x="196752" y="175259"/>
                </a:cubicBezTo>
                <a:cubicBezTo>
                  <a:pt x="233578" y="150780"/>
                  <a:pt x="213194" y="117061"/>
                  <a:pt x="201347" y="87891"/>
                </a:cubicBezTo>
                <a:cubicBezTo>
                  <a:pt x="186560" y="51517"/>
                  <a:pt x="181512" y="36944"/>
                  <a:pt x="171296" y="24014"/>
                </a:cubicBezTo>
                <a:cubicBezTo>
                  <a:pt x="158656" y="8021"/>
                  <a:pt x="140226" y="0"/>
                  <a:pt x="121779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8"/>
          <p:cNvSpPr txBox="1">
            <a:spLocks noGrp="1"/>
          </p:cNvSpPr>
          <p:nvPr>
            <p:ph type="title"/>
          </p:nvPr>
        </p:nvSpPr>
        <p:spPr>
          <a:xfrm>
            <a:off x="2278751" y="4611506"/>
            <a:ext cx="177312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LO-FI</a:t>
            </a:r>
            <a:endParaRPr sz="2000" dirty="0"/>
          </a:p>
        </p:txBody>
      </p:sp>
      <p:sp>
        <p:nvSpPr>
          <p:cNvPr id="58" name="Google Shape;573;p38">
            <a:extLst>
              <a:ext uri="{FF2B5EF4-FFF2-40B4-BE49-F238E27FC236}">
                <a16:creationId xmlns:a16="http://schemas.microsoft.com/office/drawing/2014/main" id="{8858C069-E305-45CF-A304-6656BE4BFEEB}"/>
              </a:ext>
            </a:extLst>
          </p:cNvPr>
          <p:cNvSpPr txBox="1">
            <a:spLocks/>
          </p:cNvSpPr>
          <p:nvPr/>
        </p:nvSpPr>
        <p:spPr>
          <a:xfrm>
            <a:off x="6692277" y="4604816"/>
            <a:ext cx="17731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2000" dirty="0"/>
              <a:t>HI-FI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B638796-1A3A-4A2C-AC64-0C500A2912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2232611"/>
              </p:ext>
            </p:extLst>
          </p:nvPr>
        </p:nvGraphicFramePr>
        <p:xfrm>
          <a:off x="4069383" y="2096591"/>
          <a:ext cx="1558833" cy="1163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Imagem 9">
            <a:extLst>
              <a:ext uri="{FF2B5EF4-FFF2-40B4-BE49-F238E27FC236}">
                <a16:creationId xmlns:a16="http://schemas.microsoft.com/office/drawing/2014/main" id="{DEBA8F7F-1994-4F1E-AAF2-7C0EC3E40A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6557" y="113211"/>
            <a:ext cx="2119733" cy="458615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BD49E3F-36A8-4E0B-8AB6-9D9C79DF6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2689" y="113211"/>
            <a:ext cx="2119733" cy="4586152"/>
          </a:xfrm>
          <a:prstGeom prst="rect">
            <a:avLst/>
          </a:prstGeom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DC507CFD-E335-45C0-9FE1-E4D7153637DC}"/>
              </a:ext>
            </a:extLst>
          </p:cNvPr>
          <p:cNvSpPr txBox="1"/>
          <p:nvPr/>
        </p:nvSpPr>
        <p:spPr>
          <a:xfrm>
            <a:off x="-79106" y="848267"/>
            <a:ext cx="492443" cy="40428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BR" sz="2000" spc="1500" dirty="0"/>
              <a:t>Prototipagem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8"/>
          <p:cNvSpPr/>
          <p:nvPr/>
        </p:nvSpPr>
        <p:spPr>
          <a:xfrm>
            <a:off x="4492973" y="1445481"/>
            <a:ext cx="3972430" cy="3445685"/>
          </a:xfrm>
          <a:custGeom>
            <a:avLst/>
            <a:gdLst/>
            <a:ahLst/>
            <a:cxnLst/>
            <a:rect l="l" t="t" r="r" b="b"/>
            <a:pathLst>
              <a:path w="233578" h="185937" extrusionOk="0">
                <a:moveTo>
                  <a:pt x="121779" y="0"/>
                </a:moveTo>
                <a:cubicBezTo>
                  <a:pt x="109175" y="0"/>
                  <a:pt x="96563" y="3745"/>
                  <a:pt x="85785" y="11250"/>
                </a:cubicBezTo>
                <a:cubicBezTo>
                  <a:pt x="76082" y="18013"/>
                  <a:pt x="74105" y="21668"/>
                  <a:pt x="58091" y="27753"/>
                </a:cubicBezTo>
                <a:cubicBezTo>
                  <a:pt x="39827" y="34694"/>
                  <a:pt x="14943" y="36361"/>
                  <a:pt x="6359" y="57578"/>
                </a:cubicBezTo>
                <a:cubicBezTo>
                  <a:pt x="1" y="73294"/>
                  <a:pt x="2644" y="100107"/>
                  <a:pt x="15038" y="121228"/>
                </a:cubicBezTo>
                <a:cubicBezTo>
                  <a:pt x="26290" y="140409"/>
                  <a:pt x="41982" y="141814"/>
                  <a:pt x="54067" y="146589"/>
                </a:cubicBezTo>
                <a:cubicBezTo>
                  <a:pt x="70891" y="153232"/>
                  <a:pt x="82225" y="165662"/>
                  <a:pt x="99561" y="173735"/>
                </a:cubicBezTo>
                <a:cubicBezTo>
                  <a:pt x="114733" y="180786"/>
                  <a:pt x="135375" y="185937"/>
                  <a:pt x="155204" y="185937"/>
                </a:cubicBezTo>
                <a:cubicBezTo>
                  <a:pt x="170496" y="185937"/>
                  <a:pt x="185305" y="182874"/>
                  <a:pt x="196752" y="175259"/>
                </a:cubicBezTo>
                <a:cubicBezTo>
                  <a:pt x="233578" y="150780"/>
                  <a:pt x="213194" y="117061"/>
                  <a:pt x="201347" y="87891"/>
                </a:cubicBezTo>
                <a:cubicBezTo>
                  <a:pt x="186560" y="51517"/>
                  <a:pt x="181512" y="36944"/>
                  <a:pt x="171296" y="24014"/>
                </a:cubicBezTo>
                <a:cubicBezTo>
                  <a:pt x="158656" y="8021"/>
                  <a:pt x="140226" y="0"/>
                  <a:pt x="121779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8"/>
          <p:cNvSpPr txBox="1">
            <a:spLocks noGrp="1"/>
          </p:cNvSpPr>
          <p:nvPr>
            <p:ph type="title"/>
          </p:nvPr>
        </p:nvSpPr>
        <p:spPr>
          <a:xfrm>
            <a:off x="2278751" y="4611506"/>
            <a:ext cx="177312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LO-FI</a:t>
            </a:r>
            <a:endParaRPr sz="2000" dirty="0"/>
          </a:p>
        </p:txBody>
      </p:sp>
      <p:sp>
        <p:nvSpPr>
          <p:cNvPr id="58" name="Google Shape;573;p38">
            <a:extLst>
              <a:ext uri="{FF2B5EF4-FFF2-40B4-BE49-F238E27FC236}">
                <a16:creationId xmlns:a16="http://schemas.microsoft.com/office/drawing/2014/main" id="{8858C069-E305-45CF-A304-6656BE4BFEEB}"/>
              </a:ext>
            </a:extLst>
          </p:cNvPr>
          <p:cNvSpPr txBox="1">
            <a:spLocks/>
          </p:cNvSpPr>
          <p:nvPr/>
        </p:nvSpPr>
        <p:spPr>
          <a:xfrm>
            <a:off x="6692277" y="4604816"/>
            <a:ext cx="17731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2000" dirty="0"/>
              <a:t>HI-FI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B638796-1A3A-4A2C-AC64-0C500A2912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4107525"/>
              </p:ext>
            </p:extLst>
          </p:nvPr>
        </p:nvGraphicFramePr>
        <p:xfrm>
          <a:off x="4069383" y="2096591"/>
          <a:ext cx="1558833" cy="1163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51ADB158-55A5-4064-B338-CF68294BA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785" y="71137"/>
            <a:ext cx="2098572" cy="454036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D66C5CF-5361-4914-A1E8-99F494E3C9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8969" y="71139"/>
            <a:ext cx="2098571" cy="454036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0C41E3-CBBE-419D-B1E1-4F9A74EF596E}"/>
              </a:ext>
            </a:extLst>
          </p:cNvPr>
          <p:cNvSpPr txBox="1"/>
          <p:nvPr/>
        </p:nvSpPr>
        <p:spPr>
          <a:xfrm>
            <a:off x="-79106" y="848267"/>
            <a:ext cx="492443" cy="40428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BR" sz="2000" spc="1500" dirty="0"/>
              <a:t>Prototipagem</a:t>
            </a:r>
          </a:p>
        </p:txBody>
      </p:sp>
    </p:spTree>
    <p:extLst>
      <p:ext uri="{BB962C8B-B14F-4D97-AF65-F5344CB8AC3E}">
        <p14:creationId xmlns:p14="http://schemas.microsoft.com/office/powerpoint/2010/main" val="3001431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8"/>
          <p:cNvSpPr/>
          <p:nvPr/>
        </p:nvSpPr>
        <p:spPr>
          <a:xfrm>
            <a:off x="4492973" y="1445481"/>
            <a:ext cx="3972430" cy="3445685"/>
          </a:xfrm>
          <a:custGeom>
            <a:avLst/>
            <a:gdLst/>
            <a:ahLst/>
            <a:cxnLst/>
            <a:rect l="l" t="t" r="r" b="b"/>
            <a:pathLst>
              <a:path w="233578" h="185937" extrusionOk="0">
                <a:moveTo>
                  <a:pt x="121779" y="0"/>
                </a:moveTo>
                <a:cubicBezTo>
                  <a:pt x="109175" y="0"/>
                  <a:pt x="96563" y="3745"/>
                  <a:pt x="85785" y="11250"/>
                </a:cubicBezTo>
                <a:cubicBezTo>
                  <a:pt x="76082" y="18013"/>
                  <a:pt x="74105" y="21668"/>
                  <a:pt x="58091" y="27753"/>
                </a:cubicBezTo>
                <a:cubicBezTo>
                  <a:pt x="39827" y="34694"/>
                  <a:pt x="14943" y="36361"/>
                  <a:pt x="6359" y="57578"/>
                </a:cubicBezTo>
                <a:cubicBezTo>
                  <a:pt x="1" y="73294"/>
                  <a:pt x="2644" y="100107"/>
                  <a:pt x="15038" y="121228"/>
                </a:cubicBezTo>
                <a:cubicBezTo>
                  <a:pt x="26290" y="140409"/>
                  <a:pt x="41982" y="141814"/>
                  <a:pt x="54067" y="146589"/>
                </a:cubicBezTo>
                <a:cubicBezTo>
                  <a:pt x="70891" y="153232"/>
                  <a:pt x="82225" y="165662"/>
                  <a:pt x="99561" y="173735"/>
                </a:cubicBezTo>
                <a:cubicBezTo>
                  <a:pt x="114733" y="180786"/>
                  <a:pt x="135375" y="185937"/>
                  <a:pt x="155204" y="185937"/>
                </a:cubicBezTo>
                <a:cubicBezTo>
                  <a:pt x="170496" y="185937"/>
                  <a:pt x="185305" y="182874"/>
                  <a:pt x="196752" y="175259"/>
                </a:cubicBezTo>
                <a:cubicBezTo>
                  <a:pt x="233578" y="150780"/>
                  <a:pt x="213194" y="117061"/>
                  <a:pt x="201347" y="87891"/>
                </a:cubicBezTo>
                <a:cubicBezTo>
                  <a:pt x="186560" y="51517"/>
                  <a:pt x="181512" y="36944"/>
                  <a:pt x="171296" y="24014"/>
                </a:cubicBezTo>
                <a:cubicBezTo>
                  <a:pt x="158656" y="8021"/>
                  <a:pt x="140226" y="0"/>
                  <a:pt x="121779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8"/>
          <p:cNvSpPr txBox="1">
            <a:spLocks noGrp="1"/>
          </p:cNvSpPr>
          <p:nvPr>
            <p:ph type="title"/>
          </p:nvPr>
        </p:nvSpPr>
        <p:spPr>
          <a:xfrm>
            <a:off x="1125759" y="4688685"/>
            <a:ext cx="839494" cy="4769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LO-FI</a:t>
            </a:r>
            <a:endParaRPr sz="2000" dirty="0"/>
          </a:p>
        </p:txBody>
      </p:sp>
      <p:sp>
        <p:nvSpPr>
          <p:cNvPr id="58" name="Google Shape;573;p38">
            <a:extLst>
              <a:ext uri="{FF2B5EF4-FFF2-40B4-BE49-F238E27FC236}">
                <a16:creationId xmlns:a16="http://schemas.microsoft.com/office/drawing/2014/main" id="{8858C069-E305-45CF-A304-6656BE4BFEEB}"/>
              </a:ext>
            </a:extLst>
          </p:cNvPr>
          <p:cNvSpPr txBox="1">
            <a:spLocks/>
          </p:cNvSpPr>
          <p:nvPr/>
        </p:nvSpPr>
        <p:spPr>
          <a:xfrm>
            <a:off x="4268801" y="4707301"/>
            <a:ext cx="692592" cy="476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2000" dirty="0"/>
              <a:t>HI-FI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B638796-1A3A-4A2C-AC64-0C500A2912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4149967"/>
              </p:ext>
            </p:extLst>
          </p:nvPr>
        </p:nvGraphicFramePr>
        <p:xfrm>
          <a:off x="2527801" y="2119920"/>
          <a:ext cx="1184496" cy="105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358D9FCC-DD8E-45C0-B32B-6195A7D6CE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622" y="871049"/>
            <a:ext cx="1783769" cy="38592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246BF09-8FC3-4490-8A42-BF1F973340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6459" y="871050"/>
            <a:ext cx="1783769" cy="38592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96C7DA0-EE7F-4136-8075-FA1FADD670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1281" y="848023"/>
            <a:ext cx="1783770" cy="3859278"/>
          </a:xfrm>
          <a:prstGeom prst="rect">
            <a:avLst/>
          </a:prstGeom>
        </p:spPr>
      </p:pic>
      <p:sp>
        <p:nvSpPr>
          <p:cNvPr id="15" name="Google Shape;573;p38">
            <a:extLst>
              <a:ext uri="{FF2B5EF4-FFF2-40B4-BE49-F238E27FC236}">
                <a16:creationId xmlns:a16="http://schemas.microsoft.com/office/drawing/2014/main" id="{A0C382C0-8C35-47F1-837C-511D3CAE66DB}"/>
              </a:ext>
            </a:extLst>
          </p:cNvPr>
          <p:cNvSpPr txBox="1">
            <a:spLocks/>
          </p:cNvSpPr>
          <p:nvPr/>
        </p:nvSpPr>
        <p:spPr>
          <a:xfrm>
            <a:off x="7296870" y="4666594"/>
            <a:ext cx="692592" cy="476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2000" dirty="0"/>
              <a:t>HI-FI</a:t>
            </a: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3D35EA6C-B52E-45A1-A296-0680ACBD64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5263057"/>
              </p:ext>
            </p:extLst>
          </p:nvPr>
        </p:nvGraphicFramePr>
        <p:xfrm>
          <a:off x="5565714" y="2113697"/>
          <a:ext cx="1184496" cy="105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7" name="CaixaDeTexto 16">
            <a:extLst>
              <a:ext uri="{FF2B5EF4-FFF2-40B4-BE49-F238E27FC236}">
                <a16:creationId xmlns:a16="http://schemas.microsoft.com/office/drawing/2014/main" id="{923DED69-8CD4-4ADE-922D-9A0D0521D04B}"/>
              </a:ext>
            </a:extLst>
          </p:cNvPr>
          <p:cNvSpPr txBox="1"/>
          <p:nvPr/>
        </p:nvSpPr>
        <p:spPr>
          <a:xfrm>
            <a:off x="-79106" y="848267"/>
            <a:ext cx="492443" cy="40428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BR" sz="2000" spc="1500" dirty="0"/>
              <a:t>Prototipagem</a:t>
            </a:r>
          </a:p>
        </p:txBody>
      </p:sp>
    </p:spTree>
    <p:extLst>
      <p:ext uri="{BB962C8B-B14F-4D97-AF65-F5344CB8AC3E}">
        <p14:creationId xmlns:p14="http://schemas.microsoft.com/office/powerpoint/2010/main" val="3952422703"/>
      </p:ext>
    </p:extLst>
  </p:cSld>
  <p:clrMapOvr>
    <a:masterClrMapping/>
  </p:clrMapOvr>
</p:sld>
</file>

<file path=ppt/theme/theme1.xml><?xml version="1.0" encoding="utf-8"?>
<a:theme xmlns:a="http://schemas.openxmlformats.org/drawingml/2006/main" name="Environmental Consulting by Slidesgo">
  <a:themeElements>
    <a:clrScheme name="Simple Light">
      <a:dk1>
        <a:srgbClr val="043A5B"/>
      </a:dk1>
      <a:lt1>
        <a:srgbClr val="FFFFFF"/>
      </a:lt1>
      <a:dk2>
        <a:srgbClr val="9FEAFF"/>
      </a:dk2>
      <a:lt2>
        <a:srgbClr val="40B4E5"/>
      </a:lt2>
      <a:accent1>
        <a:srgbClr val="FFD173"/>
      </a:accent1>
      <a:accent2>
        <a:srgbClr val="74D8C2"/>
      </a:accent2>
      <a:accent3>
        <a:srgbClr val="59D098"/>
      </a:accent3>
      <a:accent4>
        <a:srgbClr val="439D8A"/>
      </a:accent4>
      <a:accent5>
        <a:srgbClr val="043A5B"/>
      </a:accent5>
      <a:accent6>
        <a:srgbClr val="043A5B"/>
      </a:accent6>
      <a:hlink>
        <a:srgbClr val="043A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255</Words>
  <Application>Microsoft Office PowerPoint</Application>
  <PresentationFormat>Apresentação na tela (16:9)</PresentationFormat>
  <Paragraphs>59</Paragraphs>
  <Slides>18</Slides>
  <Notes>18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Open Sans</vt:lpstr>
      <vt:lpstr>Oswald</vt:lpstr>
      <vt:lpstr>Environmental Consulting by Slidesgo</vt:lpstr>
      <vt:lpstr>Aplicativo SOLARIS</vt:lpstr>
      <vt:lpstr>Nossa Ideia</vt:lpstr>
      <vt:lpstr>Aplicativo</vt:lpstr>
      <vt:lpstr>01</vt:lpstr>
      <vt:lpstr>Explicando Solaris </vt:lpstr>
      <vt:lpstr>02</vt:lpstr>
      <vt:lpstr>LO-FI</vt:lpstr>
      <vt:lpstr>LO-FI</vt:lpstr>
      <vt:lpstr>LO-FI</vt:lpstr>
      <vt:lpstr>Apresentação do PowerPoint</vt:lpstr>
      <vt:lpstr>Apresentação do PowerPoint</vt:lpstr>
      <vt:lpstr>Apresentação do PowerPoint</vt:lpstr>
      <vt:lpstr>Em teoria como funciona? </vt:lpstr>
      <vt:lpstr>Apresentação do PowerPoint</vt:lpstr>
      <vt:lpstr>03</vt:lpstr>
      <vt:lpstr>Linguagem &amp; Ide</vt:lpstr>
      <vt:lpstr>04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SOLARIS</dc:title>
  <cp:lastModifiedBy>HYGOR SOUZA</cp:lastModifiedBy>
  <cp:revision>41</cp:revision>
  <dcterms:modified xsi:type="dcterms:W3CDTF">2021-06-15T21:44:35Z</dcterms:modified>
</cp:coreProperties>
</file>